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7010400" cy="9296400"/>
  <p:embeddedFontLst>
    <p:embeddedFont>
      <p:font typeface="Barlow" charset="0"/>
      <p:regular r:id="rId30"/>
      <p:bold r:id="rId31"/>
      <p:italic r:id="rId32"/>
      <p:boldItalic r:id="rId33"/>
    </p:embeddedFont>
    <p:embeddedFont>
      <p:font typeface="Cormorant Garamond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jbFsdMWa3w72p4+WZ2pkxO8MNI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1002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c76b7dac7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2c76b7dac77_0_3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c76b7dac7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2c76b7dac77_0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c76b7dac7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2c76b7dac77_0_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c76b7dac7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g2c76b7dac77_0_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c76b7dac7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g2c76b7dac77_0_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c76b7dac7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g2c76b7dac77_0_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c76b7dac7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g2c76b7dac77_0_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c76b7dac7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2c76b7dac77_0_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33"/>
          <p:cNvGrpSpPr/>
          <p:nvPr/>
        </p:nvGrpSpPr>
        <p:grpSpPr>
          <a:xfrm>
            <a:off x="-553550" y="-96"/>
            <a:ext cx="9697700" cy="5143556"/>
            <a:chOff x="-553550" y="-96"/>
            <a:chExt cx="9697700" cy="5143556"/>
          </a:xfrm>
        </p:grpSpPr>
        <p:sp>
          <p:nvSpPr>
            <p:cNvPr id="10" name="Google Shape;10;p33"/>
            <p:cNvSpPr/>
            <p:nvPr/>
          </p:nvSpPr>
          <p:spPr>
            <a:xfrm>
              <a:off x="220150" y="202988"/>
              <a:ext cx="8703853" cy="4737517"/>
            </a:xfrm>
            <a:custGeom>
              <a:avLst/>
              <a:gdLst/>
              <a:ahLst/>
              <a:cxnLst/>
              <a:rect l="l" t="t" r="r" b="b"/>
              <a:pathLst>
                <a:path w="165135" h="98894" extrusionOk="0">
                  <a:moveTo>
                    <a:pt x="164349" y="785"/>
                  </a:moveTo>
                  <a:lnTo>
                    <a:pt x="164349" y="98108"/>
                  </a:lnTo>
                  <a:lnTo>
                    <a:pt x="786" y="98108"/>
                  </a:lnTo>
                  <a:lnTo>
                    <a:pt x="786" y="785"/>
                  </a:lnTo>
                  <a:close/>
                  <a:moveTo>
                    <a:pt x="0" y="1"/>
                  </a:moveTo>
                  <a:lnTo>
                    <a:pt x="0" y="98893"/>
                  </a:lnTo>
                  <a:lnTo>
                    <a:pt x="165135" y="98893"/>
                  </a:lnTo>
                  <a:lnTo>
                    <a:pt x="165135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33"/>
            <p:cNvSpPr/>
            <p:nvPr/>
          </p:nvSpPr>
          <p:spPr>
            <a:xfrm>
              <a:off x="94775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33"/>
            <p:cNvSpPr/>
            <p:nvPr/>
          </p:nvSpPr>
          <p:spPr>
            <a:xfrm rot="10800000">
              <a:off x="7804321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3"/>
            <p:cNvSpPr/>
            <p:nvPr/>
          </p:nvSpPr>
          <p:spPr>
            <a:xfrm rot="10800000">
              <a:off x="7899250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3"/>
            <p:cNvSpPr/>
            <p:nvPr/>
          </p:nvSpPr>
          <p:spPr>
            <a:xfrm>
              <a:off x="0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33"/>
            <p:cNvGrpSpPr/>
            <p:nvPr/>
          </p:nvGrpSpPr>
          <p:grpSpPr>
            <a:xfrm>
              <a:off x="7899238" y="-96"/>
              <a:ext cx="892175" cy="5143457"/>
              <a:chOff x="-5506175" y="3090925"/>
              <a:chExt cx="892175" cy="2837300"/>
            </a:xfrm>
          </p:grpSpPr>
          <p:sp>
            <p:nvSpPr>
              <p:cNvPr id="16" name="Google Shape;16;p33"/>
              <p:cNvSpPr/>
              <p:nvPr/>
            </p:nvSpPr>
            <p:spPr>
              <a:xfrm>
                <a:off x="-5506175" y="3090925"/>
                <a:ext cx="826775" cy="2837300"/>
              </a:xfrm>
              <a:custGeom>
                <a:avLst/>
                <a:gdLst/>
                <a:ahLst/>
                <a:cxnLst/>
                <a:rect l="l" t="t" r="r" b="b"/>
                <a:pathLst>
                  <a:path w="33071" h="113492" extrusionOk="0">
                    <a:moveTo>
                      <a:pt x="31762" y="0"/>
                    </a:moveTo>
                    <a:lnTo>
                      <a:pt x="31248" y="104"/>
                    </a:lnTo>
                    <a:cubicBezTo>
                      <a:pt x="32539" y="6528"/>
                      <a:pt x="31701" y="14028"/>
                      <a:pt x="28823" y="21792"/>
                    </a:cubicBezTo>
                    <a:cubicBezTo>
                      <a:pt x="25930" y="29591"/>
                      <a:pt x="21272" y="36651"/>
                      <a:pt x="16764" y="43481"/>
                    </a:cubicBezTo>
                    <a:lnTo>
                      <a:pt x="15934" y="44740"/>
                    </a:lnTo>
                    <a:cubicBezTo>
                      <a:pt x="11207" y="51911"/>
                      <a:pt x="6364" y="59625"/>
                      <a:pt x="3615" y="68158"/>
                    </a:cubicBezTo>
                    <a:cubicBezTo>
                      <a:pt x="1007" y="76264"/>
                      <a:pt x="1" y="84761"/>
                      <a:pt x="623" y="93408"/>
                    </a:cubicBezTo>
                    <a:cubicBezTo>
                      <a:pt x="1123" y="100370"/>
                      <a:pt x="2690" y="107127"/>
                      <a:pt x="5278" y="113492"/>
                    </a:cubicBezTo>
                    <a:lnTo>
                      <a:pt x="5761" y="113293"/>
                    </a:lnTo>
                    <a:cubicBezTo>
                      <a:pt x="3193" y="106980"/>
                      <a:pt x="1641" y="100277"/>
                      <a:pt x="1145" y="93368"/>
                    </a:cubicBezTo>
                    <a:cubicBezTo>
                      <a:pt x="528" y="84789"/>
                      <a:pt x="1525" y="76360"/>
                      <a:pt x="4111" y="68320"/>
                    </a:cubicBezTo>
                    <a:cubicBezTo>
                      <a:pt x="6840" y="59849"/>
                      <a:pt x="11662" y="52167"/>
                      <a:pt x="16369" y="45027"/>
                    </a:cubicBezTo>
                    <a:lnTo>
                      <a:pt x="17201" y="43767"/>
                    </a:lnTo>
                    <a:cubicBezTo>
                      <a:pt x="21724" y="36913"/>
                      <a:pt x="26398" y="29829"/>
                      <a:pt x="29312" y="21973"/>
                    </a:cubicBezTo>
                    <a:cubicBezTo>
                      <a:pt x="32224" y="14119"/>
                      <a:pt x="33070" y="6521"/>
                      <a:pt x="317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33"/>
              <p:cNvSpPr/>
              <p:nvPr/>
            </p:nvSpPr>
            <p:spPr>
              <a:xfrm>
                <a:off x="-5440775" y="3090925"/>
                <a:ext cx="826775" cy="2837300"/>
              </a:xfrm>
              <a:custGeom>
                <a:avLst/>
                <a:gdLst/>
                <a:ahLst/>
                <a:cxnLst/>
                <a:rect l="l" t="t" r="r" b="b"/>
                <a:pathLst>
                  <a:path w="33071" h="113492" extrusionOk="0">
                    <a:moveTo>
                      <a:pt x="31761" y="0"/>
                    </a:moveTo>
                    <a:lnTo>
                      <a:pt x="31248" y="104"/>
                    </a:lnTo>
                    <a:cubicBezTo>
                      <a:pt x="32538" y="6528"/>
                      <a:pt x="31700" y="14028"/>
                      <a:pt x="28822" y="21792"/>
                    </a:cubicBezTo>
                    <a:cubicBezTo>
                      <a:pt x="25930" y="29591"/>
                      <a:pt x="21271" y="36651"/>
                      <a:pt x="16764" y="43481"/>
                    </a:cubicBezTo>
                    <a:lnTo>
                      <a:pt x="15933" y="44740"/>
                    </a:lnTo>
                    <a:cubicBezTo>
                      <a:pt x="11207" y="51911"/>
                      <a:pt x="6363" y="59625"/>
                      <a:pt x="3614" y="68158"/>
                    </a:cubicBezTo>
                    <a:cubicBezTo>
                      <a:pt x="1007" y="76264"/>
                      <a:pt x="0" y="84761"/>
                      <a:pt x="623" y="93408"/>
                    </a:cubicBezTo>
                    <a:cubicBezTo>
                      <a:pt x="1123" y="100370"/>
                      <a:pt x="2690" y="107127"/>
                      <a:pt x="5277" y="113492"/>
                    </a:cubicBezTo>
                    <a:lnTo>
                      <a:pt x="5761" y="113295"/>
                    </a:lnTo>
                    <a:cubicBezTo>
                      <a:pt x="3193" y="106983"/>
                      <a:pt x="1641" y="100278"/>
                      <a:pt x="1145" y="93369"/>
                    </a:cubicBezTo>
                    <a:cubicBezTo>
                      <a:pt x="525" y="84789"/>
                      <a:pt x="1525" y="76362"/>
                      <a:pt x="4111" y="68320"/>
                    </a:cubicBezTo>
                    <a:cubicBezTo>
                      <a:pt x="6840" y="59849"/>
                      <a:pt x="11662" y="52167"/>
                      <a:pt x="16369" y="45027"/>
                    </a:cubicBezTo>
                    <a:lnTo>
                      <a:pt x="17201" y="43767"/>
                    </a:lnTo>
                    <a:cubicBezTo>
                      <a:pt x="21724" y="36913"/>
                      <a:pt x="26398" y="29829"/>
                      <a:pt x="29312" y="21973"/>
                    </a:cubicBezTo>
                    <a:cubicBezTo>
                      <a:pt x="32224" y="14119"/>
                      <a:pt x="33070" y="6521"/>
                      <a:pt x="317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8;p33"/>
            <p:cNvSpPr/>
            <p:nvPr/>
          </p:nvSpPr>
          <p:spPr>
            <a:xfrm>
              <a:off x="-553550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33"/>
          <p:cNvSpPr txBox="1">
            <a:spLocks noGrp="1"/>
          </p:cNvSpPr>
          <p:nvPr>
            <p:ph type="subTitle" idx="1"/>
          </p:nvPr>
        </p:nvSpPr>
        <p:spPr>
          <a:xfrm rot="-572">
            <a:off x="2767875" y="3652707"/>
            <a:ext cx="36084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ctrTitle"/>
          </p:nvPr>
        </p:nvSpPr>
        <p:spPr>
          <a:xfrm>
            <a:off x="1151850" y="1021216"/>
            <a:ext cx="6782400" cy="2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2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1427925" y="1425538"/>
            <a:ext cx="6288300" cy="10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subTitle" idx="1"/>
          </p:nvPr>
        </p:nvSpPr>
        <p:spPr>
          <a:xfrm>
            <a:off x="1823199" y="2619663"/>
            <a:ext cx="54975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" name="Google Shape;115;p42"/>
          <p:cNvGrpSpPr/>
          <p:nvPr/>
        </p:nvGrpSpPr>
        <p:grpSpPr>
          <a:xfrm>
            <a:off x="-264725" y="0"/>
            <a:ext cx="9409900" cy="5143460"/>
            <a:chOff x="-264725" y="0"/>
            <a:chExt cx="9409900" cy="5143460"/>
          </a:xfrm>
        </p:grpSpPr>
        <p:sp>
          <p:nvSpPr>
            <p:cNvPr id="116" name="Google Shape;116;p42"/>
            <p:cNvSpPr/>
            <p:nvPr/>
          </p:nvSpPr>
          <p:spPr>
            <a:xfrm rot="5400000">
              <a:off x="4158689" y="-3625742"/>
              <a:ext cx="826775" cy="8852660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2"/>
            <p:cNvSpPr/>
            <p:nvPr/>
          </p:nvSpPr>
          <p:spPr>
            <a:xfrm rot="5400000">
              <a:off x="4158689" y="-3560342"/>
              <a:ext cx="826775" cy="8852660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2"/>
            <p:cNvSpPr/>
            <p:nvPr/>
          </p:nvSpPr>
          <p:spPr>
            <a:xfrm>
              <a:off x="-41841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2"/>
            <p:cNvSpPr/>
            <p:nvPr/>
          </p:nvSpPr>
          <p:spPr>
            <a:xfrm>
              <a:off x="-264725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2"/>
            <p:cNvSpPr/>
            <p:nvPr/>
          </p:nvSpPr>
          <p:spPr>
            <a:xfrm rot="10800000">
              <a:off x="7688434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2"/>
            <p:cNvSpPr/>
            <p:nvPr/>
          </p:nvSpPr>
          <p:spPr>
            <a:xfrm rot="10800000">
              <a:off x="7900275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3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3"/>
          <p:cNvSpPr txBox="1">
            <a:spLocks noGrp="1"/>
          </p:cNvSpPr>
          <p:nvPr>
            <p:ph type="title"/>
          </p:nvPr>
        </p:nvSpPr>
        <p:spPr>
          <a:xfrm>
            <a:off x="1240375" y="3923775"/>
            <a:ext cx="6663300" cy="50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5" name="Google Shape;125;p43"/>
          <p:cNvGrpSpPr/>
          <p:nvPr/>
        </p:nvGrpSpPr>
        <p:grpSpPr>
          <a:xfrm>
            <a:off x="130" y="-362375"/>
            <a:ext cx="9143866" cy="1606683"/>
            <a:chOff x="130" y="-362375"/>
            <a:chExt cx="9143866" cy="1606683"/>
          </a:xfrm>
        </p:grpSpPr>
        <p:sp>
          <p:nvSpPr>
            <p:cNvPr id="126" name="Google Shape;126;p43"/>
            <p:cNvSpPr/>
            <p:nvPr/>
          </p:nvSpPr>
          <p:spPr>
            <a:xfrm rot="5400000">
              <a:off x="3873052" y="-4026637"/>
              <a:ext cx="1398023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3"/>
            <p:cNvSpPr/>
            <p:nvPr/>
          </p:nvSpPr>
          <p:spPr>
            <a:xfrm rot="5400000">
              <a:off x="3873052" y="-4235297"/>
              <a:ext cx="1398023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4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4"/>
          <p:cNvSpPr txBox="1">
            <a:spLocks noGrp="1"/>
          </p:cNvSpPr>
          <p:nvPr>
            <p:ph type="subTitle" idx="1"/>
          </p:nvPr>
        </p:nvSpPr>
        <p:spPr>
          <a:xfrm>
            <a:off x="2493650" y="2447875"/>
            <a:ext cx="41571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44"/>
          <p:cNvSpPr txBox="1">
            <a:spLocks noGrp="1"/>
          </p:cNvSpPr>
          <p:nvPr>
            <p:ph type="title" hasCustomPrompt="1"/>
          </p:nvPr>
        </p:nvSpPr>
        <p:spPr>
          <a:xfrm rot="393">
            <a:off x="1944451" y="705625"/>
            <a:ext cx="5255100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132" name="Google Shape;132;p44"/>
          <p:cNvGrpSpPr/>
          <p:nvPr/>
        </p:nvGrpSpPr>
        <p:grpSpPr>
          <a:xfrm>
            <a:off x="-6" y="-740570"/>
            <a:ext cx="9143866" cy="5884073"/>
            <a:chOff x="-6" y="-740570"/>
            <a:chExt cx="9143866" cy="5884073"/>
          </a:xfrm>
        </p:grpSpPr>
        <p:sp>
          <p:nvSpPr>
            <p:cNvPr id="133" name="Google Shape;133;p44"/>
            <p:cNvSpPr/>
            <p:nvPr/>
          </p:nvSpPr>
          <p:spPr>
            <a:xfrm>
              <a:off x="7721475" y="25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4"/>
            <p:cNvSpPr/>
            <p:nvPr/>
          </p:nvSpPr>
          <p:spPr>
            <a:xfrm>
              <a:off x="7786875" y="25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-5400000">
              <a:off x="3747305" y="-528380"/>
              <a:ext cx="1649244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4"/>
            <p:cNvSpPr/>
            <p:nvPr/>
          </p:nvSpPr>
          <p:spPr>
            <a:xfrm rot="-5400000">
              <a:off x="3747305" y="-253052"/>
              <a:ext cx="1649244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4"/>
            <p:cNvSpPr/>
            <p:nvPr/>
          </p:nvSpPr>
          <p:spPr>
            <a:xfrm rot="-5400000" flipH="1">
              <a:off x="2658301" y="-3223801"/>
              <a:ext cx="1169957" cy="6486563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 rot="-5400000" flipH="1">
              <a:off x="2658301" y="-3398873"/>
              <a:ext cx="1169957" cy="6486563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6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6"/>
          <p:cNvSpPr txBox="1">
            <a:spLocks noGrp="1"/>
          </p:cNvSpPr>
          <p:nvPr>
            <p:ph type="title"/>
          </p:nvPr>
        </p:nvSpPr>
        <p:spPr>
          <a:xfrm rot="3170">
            <a:off x="1642400" y="1260825"/>
            <a:ext cx="650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3" name="Google Shape;143;p46"/>
          <p:cNvSpPr txBox="1">
            <a:spLocks noGrp="1"/>
          </p:cNvSpPr>
          <p:nvPr>
            <p:ph type="subTitle" idx="1"/>
          </p:nvPr>
        </p:nvSpPr>
        <p:spPr>
          <a:xfrm>
            <a:off x="720000" y="2057653"/>
            <a:ext cx="24954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6"/>
          <p:cNvSpPr txBox="1">
            <a:spLocks noGrp="1"/>
          </p:cNvSpPr>
          <p:nvPr>
            <p:ph type="title" idx="2"/>
          </p:nvPr>
        </p:nvSpPr>
        <p:spPr>
          <a:xfrm rot="3170">
            <a:off x="1642400" y="2966900"/>
            <a:ext cx="650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5" name="Google Shape;145;p46"/>
          <p:cNvSpPr txBox="1">
            <a:spLocks noGrp="1"/>
          </p:cNvSpPr>
          <p:nvPr>
            <p:ph type="title" idx="3"/>
          </p:nvPr>
        </p:nvSpPr>
        <p:spPr>
          <a:xfrm rot="3170">
            <a:off x="4246650" y="1260825"/>
            <a:ext cx="650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6" name="Google Shape;146;p46"/>
          <p:cNvSpPr txBox="1">
            <a:spLocks noGrp="1"/>
          </p:cNvSpPr>
          <p:nvPr>
            <p:ph type="subTitle" idx="4"/>
          </p:nvPr>
        </p:nvSpPr>
        <p:spPr>
          <a:xfrm>
            <a:off x="3324300" y="2057653"/>
            <a:ext cx="24954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6"/>
          <p:cNvSpPr txBox="1">
            <a:spLocks noGrp="1"/>
          </p:cNvSpPr>
          <p:nvPr>
            <p:ph type="title" idx="5"/>
          </p:nvPr>
        </p:nvSpPr>
        <p:spPr>
          <a:xfrm rot="3170">
            <a:off x="4246650" y="2966900"/>
            <a:ext cx="650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8" name="Google Shape;148;p46"/>
          <p:cNvSpPr txBox="1">
            <a:spLocks noGrp="1"/>
          </p:cNvSpPr>
          <p:nvPr>
            <p:ph type="subTitle" idx="6"/>
          </p:nvPr>
        </p:nvSpPr>
        <p:spPr>
          <a:xfrm>
            <a:off x="3324300" y="3772201"/>
            <a:ext cx="24954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6"/>
          <p:cNvSpPr txBox="1">
            <a:spLocks noGrp="1"/>
          </p:cNvSpPr>
          <p:nvPr>
            <p:ph type="subTitle" idx="7"/>
          </p:nvPr>
        </p:nvSpPr>
        <p:spPr>
          <a:xfrm>
            <a:off x="720000" y="1752450"/>
            <a:ext cx="2495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0" name="Google Shape;150;p46"/>
          <p:cNvSpPr txBox="1">
            <a:spLocks noGrp="1"/>
          </p:cNvSpPr>
          <p:nvPr>
            <p:ph type="subTitle" idx="8"/>
          </p:nvPr>
        </p:nvSpPr>
        <p:spPr>
          <a:xfrm>
            <a:off x="3324300" y="1752450"/>
            <a:ext cx="2495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1" name="Google Shape;151;p46"/>
          <p:cNvSpPr txBox="1">
            <a:spLocks noGrp="1"/>
          </p:cNvSpPr>
          <p:nvPr>
            <p:ph type="subTitle" idx="9"/>
          </p:nvPr>
        </p:nvSpPr>
        <p:spPr>
          <a:xfrm>
            <a:off x="3324300" y="3467098"/>
            <a:ext cx="2495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2" name="Google Shape;152;p46"/>
          <p:cNvSpPr txBox="1">
            <a:spLocks noGrp="1"/>
          </p:cNvSpPr>
          <p:nvPr>
            <p:ph type="subTitle" idx="13"/>
          </p:nvPr>
        </p:nvSpPr>
        <p:spPr>
          <a:xfrm>
            <a:off x="720000" y="3772201"/>
            <a:ext cx="24954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6"/>
          <p:cNvSpPr txBox="1">
            <a:spLocks noGrp="1"/>
          </p:cNvSpPr>
          <p:nvPr>
            <p:ph type="subTitle" idx="14"/>
          </p:nvPr>
        </p:nvSpPr>
        <p:spPr>
          <a:xfrm>
            <a:off x="720000" y="3467098"/>
            <a:ext cx="2495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4" name="Google Shape;154;p46"/>
          <p:cNvSpPr txBox="1">
            <a:spLocks noGrp="1"/>
          </p:cNvSpPr>
          <p:nvPr>
            <p:ph type="title" idx="15"/>
          </p:nvPr>
        </p:nvSpPr>
        <p:spPr>
          <a:xfrm rot="3170">
            <a:off x="6854725" y="1260825"/>
            <a:ext cx="650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5" name="Google Shape;155;p46"/>
          <p:cNvSpPr txBox="1">
            <a:spLocks noGrp="1"/>
          </p:cNvSpPr>
          <p:nvPr>
            <p:ph type="subTitle" idx="16"/>
          </p:nvPr>
        </p:nvSpPr>
        <p:spPr>
          <a:xfrm>
            <a:off x="5932371" y="2057652"/>
            <a:ext cx="24954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6"/>
          <p:cNvSpPr txBox="1">
            <a:spLocks noGrp="1"/>
          </p:cNvSpPr>
          <p:nvPr>
            <p:ph type="title" idx="17"/>
          </p:nvPr>
        </p:nvSpPr>
        <p:spPr>
          <a:xfrm rot="3170">
            <a:off x="6854725" y="2966900"/>
            <a:ext cx="650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7" name="Google Shape;157;p46"/>
          <p:cNvSpPr txBox="1">
            <a:spLocks noGrp="1"/>
          </p:cNvSpPr>
          <p:nvPr>
            <p:ph type="subTitle" idx="18"/>
          </p:nvPr>
        </p:nvSpPr>
        <p:spPr>
          <a:xfrm>
            <a:off x="5932371" y="3772202"/>
            <a:ext cx="24954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6"/>
          <p:cNvSpPr txBox="1">
            <a:spLocks noGrp="1"/>
          </p:cNvSpPr>
          <p:nvPr>
            <p:ph type="subTitle" idx="19"/>
          </p:nvPr>
        </p:nvSpPr>
        <p:spPr>
          <a:xfrm>
            <a:off x="5931921" y="1752450"/>
            <a:ext cx="24963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9" name="Google Shape;159;p46"/>
          <p:cNvSpPr txBox="1">
            <a:spLocks noGrp="1"/>
          </p:cNvSpPr>
          <p:nvPr>
            <p:ph type="subTitle" idx="20"/>
          </p:nvPr>
        </p:nvSpPr>
        <p:spPr>
          <a:xfrm>
            <a:off x="5932371" y="3467100"/>
            <a:ext cx="2495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0" name="Google Shape;160;p46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46"/>
          <p:cNvGrpSpPr/>
          <p:nvPr/>
        </p:nvGrpSpPr>
        <p:grpSpPr>
          <a:xfrm>
            <a:off x="-281075" y="-810527"/>
            <a:ext cx="9673450" cy="6223209"/>
            <a:chOff x="-281075" y="-810527"/>
            <a:chExt cx="9673450" cy="6223209"/>
          </a:xfrm>
        </p:grpSpPr>
        <p:sp>
          <p:nvSpPr>
            <p:cNvPr id="162" name="Google Shape;162;p46"/>
            <p:cNvSpPr/>
            <p:nvPr/>
          </p:nvSpPr>
          <p:spPr>
            <a:xfrm rot="5400000">
              <a:off x="5998675" y="-2584657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6"/>
            <p:cNvSpPr/>
            <p:nvPr/>
          </p:nvSpPr>
          <p:spPr>
            <a:xfrm>
              <a:off x="-281075" y="-357125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6"/>
            <p:cNvSpPr/>
            <p:nvPr/>
          </p:nvSpPr>
          <p:spPr>
            <a:xfrm>
              <a:off x="-215675" y="-357125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6"/>
            <p:cNvSpPr/>
            <p:nvPr/>
          </p:nvSpPr>
          <p:spPr>
            <a:xfrm rot="5400000">
              <a:off x="5998675" y="-2759807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6"/>
            <p:cNvSpPr/>
            <p:nvPr/>
          </p:nvSpPr>
          <p:spPr>
            <a:xfrm rot="-5400000">
              <a:off x="4307765" y="169361"/>
              <a:ext cx="528336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6"/>
            <p:cNvSpPr/>
            <p:nvPr/>
          </p:nvSpPr>
          <p:spPr>
            <a:xfrm rot="-5400000">
              <a:off x="4307765" y="307399"/>
              <a:ext cx="528336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6"/>
            <p:cNvSpPr/>
            <p:nvPr/>
          </p:nvSpPr>
          <p:spPr>
            <a:xfrm>
              <a:off x="8500200" y="269225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6"/>
            <p:cNvSpPr/>
            <p:nvPr/>
          </p:nvSpPr>
          <p:spPr>
            <a:xfrm>
              <a:off x="8565600" y="269225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7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7"/>
          <p:cNvSpPr txBox="1">
            <a:spLocks noGrp="1"/>
          </p:cNvSpPr>
          <p:nvPr>
            <p:ph type="title"/>
          </p:nvPr>
        </p:nvSpPr>
        <p:spPr>
          <a:xfrm rot="-1269">
            <a:off x="720000" y="3163974"/>
            <a:ext cx="32505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3" name="Google Shape;173;p47"/>
          <p:cNvSpPr txBox="1">
            <a:spLocks noGrp="1"/>
          </p:cNvSpPr>
          <p:nvPr>
            <p:ph type="subTitle" idx="1"/>
          </p:nvPr>
        </p:nvSpPr>
        <p:spPr>
          <a:xfrm>
            <a:off x="720108" y="1346950"/>
            <a:ext cx="4163100" cy="1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47"/>
          <p:cNvGrpSpPr/>
          <p:nvPr/>
        </p:nvGrpSpPr>
        <p:grpSpPr>
          <a:xfrm>
            <a:off x="38" y="-473726"/>
            <a:ext cx="9463574" cy="5617176"/>
            <a:chOff x="38" y="-473726"/>
            <a:chExt cx="9463574" cy="5617176"/>
          </a:xfrm>
        </p:grpSpPr>
        <p:sp>
          <p:nvSpPr>
            <p:cNvPr id="175" name="Google Shape;175;p47"/>
            <p:cNvSpPr/>
            <p:nvPr/>
          </p:nvSpPr>
          <p:spPr>
            <a:xfrm rot="5400000">
              <a:off x="3523906" y="-3798955"/>
              <a:ext cx="2050226" cy="9097962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7"/>
            <p:cNvSpPr/>
            <p:nvPr/>
          </p:nvSpPr>
          <p:spPr>
            <a:xfrm rot="5400000">
              <a:off x="3523906" y="-3997594"/>
              <a:ext cx="2050226" cy="9097962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7"/>
            <p:cNvSpPr/>
            <p:nvPr/>
          </p:nvSpPr>
          <p:spPr>
            <a:xfrm rot="10800000">
              <a:off x="6937415" y="-10"/>
              <a:ext cx="2206585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7"/>
            <p:cNvSpPr/>
            <p:nvPr/>
          </p:nvSpPr>
          <p:spPr>
            <a:xfrm>
              <a:off x="5834875" y="-275075"/>
              <a:ext cx="1492081" cy="5418392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7"/>
            <p:cNvSpPr/>
            <p:nvPr/>
          </p:nvSpPr>
          <p:spPr>
            <a:xfrm>
              <a:off x="5952901" y="-275075"/>
              <a:ext cx="1492081" cy="5418392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7"/>
            <p:cNvSpPr/>
            <p:nvPr/>
          </p:nvSpPr>
          <p:spPr>
            <a:xfrm rot="10800000">
              <a:off x="7257027" y="-10"/>
              <a:ext cx="2206585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8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4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48"/>
          <p:cNvGrpSpPr/>
          <p:nvPr/>
        </p:nvGrpSpPr>
        <p:grpSpPr>
          <a:xfrm>
            <a:off x="-817348" y="-843882"/>
            <a:ext cx="10317923" cy="5987342"/>
            <a:chOff x="-817348" y="-843882"/>
            <a:chExt cx="10317923" cy="5987342"/>
          </a:xfrm>
        </p:grpSpPr>
        <p:sp>
          <p:nvSpPr>
            <p:cNvPr id="185" name="Google Shape;185;p48"/>
            <p:cNvSpPr/>
            <p:nvPr/>
          </p:nvSpPr>
          <p:spPr>
            <a:xfrm>
              <a:off x="-613573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48"/>
            <p:cNvSpPr/>
            <p:nvPr/>
          </p:nvSpPr>
          <p:spPr>
            <a:xfrm>
              <a:off x="8608400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8"/>
            <p:cNvSpPr/>
            <p:nvPr/>
          </p:nvSpPr>
          <p:spPr>
            <a:xfrm>
              <a:off x="8673800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8"/>
            <p:cNvSpPr/>
            <p:nvPr/>
          </p:nvSpPr>
          <p:spPr>
            <a:xfrm>
              <a:off x="-817348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8"/>
            <p:cNvSpPr/>
            <p:nvPr/>
          </p:nvSpPr>
          <p:spPr>
            <a:xfrm rot="5400000">
              <a:off x="5994125" y="-2615937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8"/>
            <p:cNvSpPr/>
            <p:nvPr/>
          </p:nvSpPr>
          <p:spPr>
            <a:xfrm rot="5400000">
              <a:off x="5994125" y="-2793162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2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9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49"/>
          <p:cNvGrpSpPr/>
          <p:nvPr/>
        </p:nvGrpSpPr>
        <p:grpSpPr>
          <a:xfrm>
            <a:off x="-222950" y="-847017"/>
            <a:ext cx="10448969" cy="5990518"/>
            <a:chOff x="-222950" y="-847017"/>
            <a:chExt cx="10448969" cy="5990518"/>
          </a:xfrm>
        </p:grpSpPr>
        <p:sp>
          <p:nvSpPr>
            <p:cNvPr id="195" name="Google Shape;195;p49"/>
            <p:cNvSpPr/>
            <p:nvPr/>
          </p:nvSpPr>
          <p:spPr>
            <a:xfrm>
              <a:off x="-222950" y="-147487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9"/>
            <p:cNvSpPr/>
            <p:nvPr/>
          </p:nvSpPr>
          <p:spPr>
            <a:xfrm>
              <a:off x="-157550" y="-147487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" name="Google Shape;197;p49"/>
            <p:cNvGrpSpPr/>
            <p:nvPr/>
          </p:nvGrpSpPr>
          <p:grpSpPr>
            <a:xfrm>
              <a:off x="0" y="-847017"/>
              <a:ext cx="10226019" cy="5990518"/>
              <a:chOff x="0" y="-847017"/>
              <a:chExt cx="10226019" cy="5990518"/>
            </a:xfrm>
          </p:grpSpPr>
          <p:sp>
            <p:nvSpPr>
              <p:cNvPr id="198" name="Google Shape;198;p49"/>
              <p:cNvSpPr/>
              <p:nvPr/>
            </p:nvSpPr>
            <p:spPr>
              <a:xfrm rot="-5400000">
                <a:off x="4267057" y="170495"/>
                <a:ext cx="609752" cy="9143866"/>
              </a:xfrm>
              <a:custGeom>
                <a:avLst/>
                <a:gdLst/>
                <a:ahLst/>
                <a:cxnLst/>
                <a:rect l="l" t="t" r="r" b="b"/>
                <a:pathLst>
                  <a:path w="49796" h="113342" extrusionOk="0">
                    <a:moveTo>
                      <a:pt x="1" y="1"/>
                    </a:moveTo>
                    <a:lnTo>
                      <a:pt x="1" y="113342"/>
                    </a:lnTo>
                    <a:lnTo>
                      <a:pt x="22348" y="113342"/>
                    </a:lnTo>
                    <a:cubicBezTo>
                      <a:pt x="19759" y="106975"/>
                      <a:pt x="18205" y="100192"/>
                      <a:pt x="17713" y="93337"/>
                    </a:cubicBezTo>
                    <a:cubicBezTo>
                      <a:pt x="17105" y="84862"/>
                      <a:pt x="18090" y="76280"/>
                      <a:pt x="20693" y="68187"/>
                    </a:cubicBezTo>
                    <a:cubicBezTo>
                      <a:pt x="23418" y="59727"/>
                      <a:pt x="28122" y="52207"/>
                      <a:pt x="32981" y="44834"/>
                    </a:cubicBezTo>
                    <a:cubicBezTo>
                      <a:pt x="37823" y="37484"/>
                      <a:pt x="42819" y="30134"/>
                      <a:pt x="45897" y="21832"/>
                    </a:cubicBezTo>
                    <a:cubicBezTo>
                      <a:pt x="48453" y="14936"/>
                      <a:pt x="49796" y="7270"/>
                      <a:pt x="4833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9"/>
              <p:cNvSpPr/>
              <p:nvPr/>
            </p:nvSpPr>
            <p:spPr>
              <a:xfrm rot="-5400000">
                <a:off x="4305026" y="304661"/>
                <a:ext cx="533813" cy="9143866"/>
              </a:xfrm>
              <a:custGeom>
                <a:avLst/>
                <a:gdLst/>
                <a:ahLst/>
                <a:cxnLst/>
                <a:rect l="l" t="t" r="r" b="b"/>
                <a:pathLst>
                  <a:path w="49796" h="113342" extrusionOk="0">
                    <a:moveTo>
                      <a:pt x="1" y="1"/>
                    </a:moveTo>
                    <a:lnTo>
                      <a:pt x="1" y="113342"/>
                    </a:lnTo>
                    <a:lnTo>
                      <a:pt x="22348" y="113342"/>
                    </a:lnTo>
                    <a:cubicBezTo>
                      <a:pt x="19759" y="106975"/>
                      <a:pt x="18205" y="100192"/>
                      <a:pt x="17713" y="93337"/>
                    </a:cubicBezTo>
                    <a:cubicBezTo>
                      <a:pt x="17105" y="84862"/>
                      <a:pt x="18090" y="76280"/>
                      <a:pt x="20693" y="68187"/>
                    </a:cubicBezTo>
                    <a:cubicBezTo>
                      <a:pt x="23418" y="59727"/>
                      <a:pt x="28122" y="52207"/>
                      <a:pt x="32981" y="44834"/>
                    </a:cubicBezTo>
                    <a:cubicBezTo>
                      <a:pt x="37823" y="37484"/>
                      <a:pt x="42819" y="30134"/>
                      <a:pt x="45897" y="21832"/>
                    </a:cubicBezTo>
                    <a:cubicBezTo>
                      <a:pt x="48453" y="14936"/>
                      <a:pt x="49796" y="7270"/>
                      <a:pt x="4833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9"/>
              <p:cNvSpPr/>
              <p:nvPr/>
            </p:nvSpPr>
            <p:spPr>
              <a:xfrm rot="-1439422" flipH="1">
                <a:off x="8028546" y="-609258"/>
                <a:ext cx="1454996" cy="3504314"/>
              </a:xfrm>
              <a:custGeom>
                <a:avLst/>
                <a:gdLst/>
                <a:ahLst/>
                <a:cxnLst/>
                <a:rect l="l" t="t" r="r" b="b"/>
                <a:pathLst>
                  <a:path w="49796" h="113342" extrusionOk="0">
                    <a:moveTo>
                      <a:pt x="1" y="1"/>
                    </a:moveTo>
                    <a:lnTo>
                      <a:pt x="1" y="113342"/>
                    </a:lnTo>
                    <a:lnTo>
                      <a:pt x="22348" y="113342"/>
                    </a:lnTo>
                    <a:cubicBezTo>
                      <a:pt x="19759" y="106975"/>
                      <a:pt x="18205" y="100192"/>
                      <a:pt x="17713" y="93337"/>
                    </a:cubicBezTo>
                    <a:cubicBezTo>
                      <a:pt x="17105" y="84862"/>
                      <a:pt x="18090" y="76280"/>
                      <a:pt x="20693" y="68187"/>
                    </a:cubicBezTo>
                    <a:cubicBezTo>
                      <a:pt x="23418" y="59727"/>
                      <a:pt x="28122" y="52207"/>
                      <a:pt x="32981" y="44834"/>
                    </a:cubicBezTo>
                    <a:cubicBezTo>
                      <a:pt x="37823" y="37484"/>
                      <a:pt x="42819" y="30134"/>
                      <a:pt x="45897" y="21832"/>
                    </a:cubicBezTo>
                    <a:cubicBezTo>
                      <a:pt x="48453" y="14936"/>
                      <a:pt x="49796" y="7270"/>
                      <a:pt x="4833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9"/>
              <p:cNvSpPr/>
              <p:nvPr/>
            </p:nvSpPr>
            <p:spPr>
              <a:xfrm rot="-1439387" flipH="1">
                <a:off x="8294890" y="-739433"/>
                <a:ext cx="1273763" cy="3504314"/>
              </a:xfrm>
              <a:custGeom>
                <a:avLst/>
                <a:gdLst/>
                <a:ahLst/>
                <a:cxnLst/>
                <a:rect l="l" t="t" r="r" b="b"/>
                <a:pathLst>
                  <a:path w="49796" h="113342" extrusionOk="0">
                    <a:moveTo>
                      <a:pt x="1" y="1"/>
                    </a:moveTo>
                    <a:lnTo>
                      <a:pt x="1" y="113342"/>
                    </a:lnTo>
                    <a:lnTo>
                      <a:pt x="22348" y="113342"/>
                    </a:lnTo>
                    <a:cubicBezTo>
                      <a:pt x="19759" y="106975"/>
                      <a:pt x="18205" y="100192"/>
                      <a:pt x="17713" y="93337"/>
                    </a:cubicBezTo>
                    <a:cubicBezTo>
                      <a:pt x="17105" y="84862"/>
                      <a:pt x="18090" y="76280"/>
                      <a:pt x="20693" y="68187"/>
                    </a:cubicBezTo>
                    <a:cubicBezTo>
                      <a:pt x="23418" y="59727"/>
                      <a:pt x="28122" y="52207"/>
                      <a:pt x="32981" y="44834"/>
                    </a:cubicBezTo>
                    <a:cubicBezTo>
                      <a:pt x="37823" y="37484"/>
                      <a:pt x="42819" y="30134"/>
                      <a:pt x="45897" y="21832"/>
                    </a:cubicBezTo>
                    <a:cubicBezTo>
                      <a:pt x="48453" y="14936"/>
                      <a:pt x="49796" y="7270"/>
                      <a:pt x="4833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_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0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50"/>
          <p:cNvSpPr txBox="1">
            <a:spLocks noGrp="1"/>
          </p:cNvSpPr>
          <p:nvPr>
            <p:ph type="subTitle" idx="1"/>
          </p:nvPr>
        </p:nvSpPr>
        <p:spPr>
          <a:xfrm>
            <a:off x="720000" y="2561563"/>
            <a:ext cx="3457200" cy="7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0"/>
          <p:cNvSpPr txBox="1">
            <a:spLocks noGrp="1"/>
          </p:cNvSpPr>
          <p:nvPr>
            <p:ph type="title"/>
          </p:nvPr>
        </p:nvSpPr>
        <p:spPr>
          <a:xfrm>
            <a:off x="720000" y="1815288"/>
            <a:ext cx="3457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6" name="Google Shape;206;p50"/>
          <p:cNvGrpSpPr/>
          <p:nvPr/>
        </p:nvGrpSpPr>
        <p:grpSpPr>
          <a:xfrm>
            <a:off x="-1003986" y="-375725"/>
            <a:ext cx="10912224" cy="7103954"/>
            <a:chOff x="-1003986" y="-375725"/>
            <a:chExt cx="10912224" cy="7103954"/>
          </a:xfrm>
        </p:grpSpPr>
        <p:sp>
          <p:nvSpPr>
            <p:cNvPr id="207" name="Google Shape;207;p50"/>
            <p:cNvSpPr/>
            <p:nvPr/>
          </p:nvSpPr>
          <p:spPr>
            <a:xfrm rot="10800000">
              <a:off x="8445713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0"/>
            <p:cNvSpPr/>
            <p:nvPr/>
          </p:nvSpPr>
          <p:spPr>
            <a:xfrm>
              <a:off x="-70775" y="-375725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50"/>
            <p:cNvSpPr/>
            <p:nvPr/>
          </p:nvSpPr>
          <p:spPr>
            <a:xfrm>
              <a:off x="-5375" y="-375725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 rot="10800000">
              <a:off x="8663338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50"/>
            <p:cNvSpPr/>
            <p:nvPr/>
          </p:nvSpPr>
          <p:spPr>
            <a:xfrm rot="-4156458">
              <a:off x="1076183" y="2460642"/>
              <a:ext cx="1244919" cy="5143492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50"/>
            <p:cNvSpPr/>
            <p:nvPr/>
          </p:nvSpPr>
          <p:spPr>
            <a:xfrm rot="-4156458">
              <a:off x="999156" y="2664179"/>
              <a:ext cx="1244919" cy="5143492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_2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1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1"/>
          <p:cNvSpPr txBox="1">
            <a:spLocks noGrp="1"/>
          </p:cNvSpPr>
          <p:nvPr>
            <p:ph type="subTitle" idx="1"/>
          </p:nvPr>
        </p:nvSpPr>
        <p:spPr>
          <a:xfrm>
            <a:off x="897100" y="2874875"/>
            <a:ext cx="2820300" cy="10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1"/>
          <p:cNvSpPr txBox="1">
            <a:spLocks noGrp="1"/>
          </p:cNvSpPr>
          <p:nvPr>
            <p:ph type="title"/>
          </p:nvPr>
        </p:nvSpPr>
        <p:spPr>
          <a:xfrm>
            <a:off x="897100" y="1174375"/>
            <a:ext cx="2820300" cy="15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1"/>
          <p:cNvSpPr>
            <a:spLocks noGrp="1"/>
          </p:cNvSpPr>
          <p:nvPr>
            <p:ph type="pic" idx="2"/>
          </p:nvPr>
        </p:nvSpPr>
        <p:spPr>
          <a:xfrm>
            <a:off x="4202288" y="540000"/>
            <a:ext cx="4044600" cy="406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8" name="Google Shape;218;p51"/>
          <p:cNvGrpSpPr/>
          <p:nvPr/>
        </p:nvGrpSpPr>
        <p:grpSpPr>
          <a:xfrm>
            <a:off x="-553600" y="0"/>
            <a:ext cx="1688200" cy="5143460"/>
            <a:chOff x="-553600" y="0"/>
            <a:chExt cx="1688200" cy="5143460"/>
          </a:xfrm>
        </p:grpSpPr>
        <p:sp>
          <p:nvSpPr>
            <p:cNvPr id="219" name="Google Shape;219;p51"/>
            <p:cNvSpPr/>
            <p:nvPr/>
          </p:nvSpPr>
          <p:spPr>
            <a:xfrm>
              <a:off x="-346575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51"/>
            <p:cNvSpPr/>
            <p:nvPr/>
          </p:nvSpPr>
          <p:spPr>
            <a:xfrm>
              <a:off x="24242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1"/>
            <p:cNvSpPr/>
            <p:nvPr/>
          </p:nvSpPr>
          <p:spPr>
            <a:xfrm>
              <a:off x="30782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51"/>
            <p:cNvSpPr/>
            <p:nvPr/>
          </p:nvSpPr>
          <p:spPr>
            <a:xfrm>
              <a:off x="-553600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23;p34"/>
          <p:cNvGrpSpPr/>
          <p:nvPr/>
        </p:nvGrpSpPr>
        <p:grpSpPr>
          <a:xfrm>
            <a:off x="-277700" y="0"/>
            <a:ext cx="9421708" cy="5143460"/>
            <a:chOff x="-277700" y="0"/>
            <a:chExt cx="9421708" cy="5143460"/>
          </a:xfrm>
        </p:grpSpPr>
        <p:sp>
          <p:nvSpPr>
            <p:cNvPr id="24" name="Google Shape;24;p34"/>
            <p:cNvSpPr/>
            <p:nvPr/>
          </p:nvSpPr>
          <p:spPr>
            <a:xfrm flipH="1">
              <a:off x="8236400" y="0"/>
              <a:ext cx="76362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4"/>
            <p:cNvSpPr/>
            <p:nvPr/>
          </p:nvSpPr>
          <p:spPr>
            <a:xfrm flipH="1">
              <a:off x="8380386" y="0"/>
              <a:ext cx="76362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4"/>
            <p:cNvSpPr/>
            <p:nvPr/>
          </p:nvSpPr>
          <p:spPr>
            <a:xfrm rot="10800000" flipH="1">
              <a:off x="-133714" y="0"/>
              <a:ext cx="76362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4"/>
            <p:cNvSpPr/>
            <p:nvPr/>
          </p:nvSpPr>
          <p:spPr>
            <a:xfrm rot="10800000" flipH="1">
              <a:off x="-277700" y="0"/>
              <a:ext cx="76362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BODY_1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2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2"/>
          <p:cNvSpPr txBox="1">
            <a:spLocks noGrp="1"/>
          </p:cNvSpPr>
          <p:nvPr>
            <p:ph type="body" idx="1"/>
          </p:nvPr>
        </p:nvSpPr>
        <p:spPr>
          <a:xfrm>
            <a:off x="720000" y="1403100"/>
            <a:ext cx="3802500" cy="24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6" name="Google Shape;226;p52"/>
          <p:cNvSpPr txBox="1">
            <a:spLocks noGrp="1"/>
          </p:cNvSpPr>
          <p:nvPr>
            <p:ph type="body" idx="2"/>
          </p:nvPr>
        </p:nvSpPr>
        <p:spPr>
          <a:xfrm>
            <a:off x="4621500" y="1403100"/>
            <a:ext cx="3802500" cy="18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7" name="Google Shape;227;p5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28" name="Google Shape;228;p52"/>
          <p:cNvGrpSpPr/>
          <p:nvPr/>
        </p:nvGrpSpPr>
        <p:grpSpPr>
          <a:xfrm>
            <a:off x="135" y="-585995"/>
            <a:ext cx="9546310" cy="5729496"/>
            <a:chOff x="135" y="-585995"/>
            <a:chExt cx="9546310" cy="5729496"/>
          </a:xfrm>
        </p:grpSpPr>
        <p:sp>
          <p:nvSpPr>
            <p:cNvPr id="229" name="Google Shape;229;p52"/>
            <p:cNvSpPr/>
            <p:nvPr/>
          </p:nvSpPr>
          <p:spPr>
            <a:xfrm rot="5400000" flipH="1">
              <a:off x="3790706" y="-423008"/>
              <a:ext cx="1562723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52"/>
            <p:cNvSpPr/>
            <p:nvPr/>
          </p:nvSpPr>
          <p:spPr>
            <a:xfrm rot="6426947">
              <a:off x="6553595" y="-2005762"/>
              <a:ext cx="826765" cy="5143406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52"/>
            <p:cNvSpPr/>
            <p:nvPr/>
          </p:nvSpPr>
          <p:spPr>
            <a:xfrm rot="6426947">
              <a:off x="6534346" y="-1943259"/>
              <a:ext cx="826765" cy="5143406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2"/>
            <p:cNvSpPr/>
            <p:nvPr/>
          </p:nvSpPr>
          <p:spPr>
            <a:xfrm rot="5400000" flipH="1">
              <a:off x="3790706" y="-209794"/>
              <a:ext cx="1562723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3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3"/>
          <p:cNvSpPr txBox="1">
            <a:spLocks noGrp="1"/>
          </p:cNvSpPr>
          <p:nvPr>
            <p:ph type="subTitle" idx="1"/>
          </p:nvPr>
        </p:nvSpPr>
        <p:spPr>
          <a:xfrm>
            <a:off x="1041138" y="3186900"/>
            <a:ext cx="2286300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3"/>
          <p:cNvSpPr txBox="1">
            <a:spLocks noGrp="1"/>
          </p:cNvSpPr>
          <p:nvPr>
            <p:ph type="subTitle" idx="2"/>
          </p:nvPr>
        </p:nvSpPr>
        <p:spPr>
          <a:xfrm>
            <a:off x="3428853" y="3186912"/>
            <a:ext cx="2286300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3"/>
          <p:cNvSpPr txBox="1">
            <a:spLocks noGrp="1"/>
          </p:cNvSpPr>
          <p:nvPr>
            <p:ph type="subTitle" idx="3"/>
          </p:nvPr>
        </p:nvSpPr>
        <p:spPr>
          <a:xfrm>
            <a:off x="5816562" y="3186922"/>
            <a:ext cx="2286300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3"/>
          <p:cNvSpPr txBox="1">
            <a:spLocks noGrp="1"/>
          </p:cNvSpPr>
          <p:nvPr>
            <p:ph type="subTitle" idx="4"/>
          </p:nvPr>
        </p:nvSpPr>
        <p:spPr>
          <a:xfrm>
            <a:off x="1041138" y="2827200"/>
            <a:ext cx="22863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53"/>
          <p:cNvSpPr txBox="1">
            <a:spLocks noGrp="1"/>
          </p:cNvSpPr>
          <p:nvPr>
            <p:ph type="subTitle" idx="5"/>
          </p:nvPr>
        </p:nvSpPr>
        <p:spPr>
          <a:xfrm>
            <a:off x="3428853" y="2827200"/>
            <a:ext cx="22863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53"/>
          <p:cNvSpPr txBox="1">
            <a:spLocks noGrp="1"/>
          </p:cNvSpPr>
          <p:nvPr>
            <p:ph type="subTitle" idx="6"/>
          </p:nvPr>
        </p:nvSpPr>
        <p:spPr>
          <a:xfrm>
            <a:off x="5816562" y="2827200"/>
            <a:ext cx="22863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3"/>
          <p:cNvGrpSpPr/>
          <p:nvPr/>
        </p:nvGrpSpPr>
        <p:grpSpPr>
          <a:xfrm>
            <a:off x="-803075" y="-674775"/>
            <a:ext cx="9947080" cy="5818235"/>
            <a:chOff x="-803075" y="-674775"/>
            <a:chExt cx="9947080" cy="5818235"/>
          </a:xfrm>
        </p:grpSpPr>
        <p:sp>
          <p:nvSpPr>
            <p:cNvPr id="243" name="Google Shape;243;p53"/>
            <p:cNvSpPr/>
            <p:nvPr/>
          </p:nvSpPr>
          <p:spPr>
            <a:xfrm rot="5400000">
              <a:off x="5564687" y="-2793447"/>
              <a:ext cx="1460641" cy="569798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3"/>
            <p:cNvSpPr/>
            <p:nvPr/>
          </p:nvSpPr>
          <p:spPr>
            <a:xfrm>
              <a:off x="-33900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3"/>
            <p:cNvSpPr/>
            <p:nvPr/>
          </p:nvSpPr>
          <p:spPr>
            <a:xfrm>
              <a:off x="-803075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3"/>
            <p:cNvSpPr/>
            <p:nvPr/>
          </p:nvSpPr>
          <p:spPr>
            <a:xfrm>
              <a:off x="-76200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3"/>
            <p:cNvSpPr/>
            <p:nvPr/>
          </p:nvSpPr>
          <p:spPr>
            <a:xfrm>
              <a:off x="-10800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3"/>
            <p:cNvSpPr/>
            <p:nvPr/>
          </p:nvSpPr>
          <p:spPr>
            <a:xfrm rot="5400000">
              <a:off x="5949825" y="-254785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4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4"/>
          <p:cNvSpPr txBox="1">
            <a:spLocks noGrp="1"/>
          </p:cNvSpPr>
          <p:nvPr>
            <p:ph type="subTitle" idx="1"/>
          </p:nvPr>
        </p:nvSpPr>
        <p:spPr>
          <a:xfrm>
            <a:off x="1939574" y="2041719"/>
            <a:ext cx="24915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54"/>
          <p:cNvSpPr txBox="1">
            <a:spLocks noGrp="1"/>
          </p:cNvSpPr>
          <p:nvPr>
            <p:ph type="subTitle" idx="2"/>
          </p:nvPr>
        </p:nvSpPr>
        <p:spPr>
          <a:xfrm>
            <a:off x="5599868" y="2041722"/>
            <a:ext cx="24915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54"/>
          <p:cNvSpPr txBox="1">
            <a:spLocks noGrp="1"/>
          </p:cNvSpPr>
          <p:nvPr>
            <p:ph type="subTitle" idx="3"/>
          </p:nvPr>
        </p:nvSpPr>
        <p:spPr>
          <a:xfrm>
            <a:off x="1939582" y="3395520"/>
            <a:ext cx="24915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4"/>
          <p:cNvSpPr txBox="1">
            <a:spLocks noGrp="1"/>
          </p:cNvSpPr>
          <p:nvPr>
            <p:ph type="subTitle" idx="4"/>
          </p:nvPr>
        </p:nvSpPr>
        <p:spPr>
          <a:xfrm>
            <a:off x="5599399" y="3395521"/>
            <a:ext cx="24915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4"/>
          <p:cNvSpPr txBox="1">
            <a:spLocks noGrp="1"/>
          </p:cNvSpPr>
          <p:nvPr>
            <p:ph type="subTitle" idx="5"/>
          </p:nvPr>
        </p:nvSpPr>
        <p:spPr>
          <a:xfrm>
            <a:off x="1939574" y="1721718"/>
            <a:ext cx="24915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4"/>
          <p:cNvSpPr txBox="1">
            <a:spLocks noGrp="1"/>
          </p:cNvSpPr>
          <p:nvPr>
            <p:ph type="subTitle" idx="6"/>
          </p:nvPr>
        </p:nvSpPr>
        <p:spPr>
          <a:xfrm>
            <a:off x="1939582" y="3075566"/>
            <a:ext cx="24915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4"/>
          <p:cNvSpPr txBox="1">
            <a:spLocks noGrp="1"/>
          </p:cNvSpPr>
          <p:nvPr>
            <p:ph type="subTitle" idx="7"/>
          </p:nvPr>
        </p:nvSpPr>
        <p:spPr>
          <a:xfrm>
            <a:off x="5599889" y="1721718"/>
            <a:ext cx="24915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4"/>
          <p:cNvSpPr txBox="1">
            <a:spLocks noGrp="1"/>
          </p:cNvSpPr>
          <p:nvPr>
            <p:ph type="subTitle" idx="8"/>
          </p:nvPr>
        </p:nvSpPr>
        <p:spPr>
          <a:xfrm>
            <a:off x="5599420" y="3075567"/>
            <a:ext cx="24915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5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60" name="Google Shape;260;p54"/>
          <p:cNvGrpSpPr/>
          <p:nvPr/>
        </p:nvGrpSpPr>
        <p:grpSpPr>
          <a:xfrm>
            <a:off x="-9" y="-456375"/>
            <a:ext cx="9720684" cy="5599835"/>
            <a:chOff x="-9" y="-456375"/>
            <a:chExt cx="9720684" cy="5599835"/>
          </a:xfrm>
        </p:grpSpPr>
        <p:sp>
          <p:nvSpPr>
            <p:cNvPr id="261" name="Google Shape;261;p54"/>
            <p:cNvSpPr/>
            <p:nvPr/>
          </p:nvSpPr>
          <p:spPr>
            <a:xfrm rot="-5400000" flipH="1">
              <a:off x="4157173" y="-4452089"/>
              <a:ext cx="1244900" cy="9559264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4"/>
            <p:cNvSpPr/>
            <p:nvPr/>
          </p:nvSpPr>
          <p:spPr>
            <a:xfrm rot="-5400000" flipH="1">
              <a:off x="4157173" y="-4613557"/>
              <a:ext cx="1244900" cy="9559264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4"/>
            <p:cNvSpPr/>
            <p:nvPr/>
          </p:nvSpPr>
          <p:spPr>
            <a:xfrm rot="10800000">
              <a:off x="8314307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4"/>
            <p:cNvSpPr/>
            <p:nvPr/>
          </p:nvSpPr>
          <p:spPr>
            <a:xfrm rot="10800000">
              <a:off x="8475775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4"/>
            <p:cNvSpPr/>
            <p:nvPr/>
          </p:nvSpPr>
          <p:spPr>
            <a:xfrm>
              <a:off x="852947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4"/>
            <p:cNvSpPr/>
            <p:nvPr/>
          </p:nvSpPr>
          <p:spPr>
            <a:xfrm>
              <a:off x="859487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5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5"/>
          <p:cNvSpPr txBox="1">
            <a:spLocks noGrp="1"/>
          </p:cNvSpPr>
          <p:nvPr>
            <p:ph type="subTitle" idx="1"/>
          </p:nvPr>
        </p:nvSpPr>
        <p:spPr>
          <a:xfrm>
            <a:off x="720000" y="2273525"/>
            <a:ext cx="23055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5"/>
          <p:cNvSpPr txBox="1">
            <a:spLocks noGrp="1"/>
          </p:cNvSpPr>
          <p:nvPr>
            <p:ph type="subTitle" idx="2"/>
          </p:nvPr>
        </p:nvSpPr>
        <p:spPr>
          <a:xfrm>
            <a:off x="3419275" y="2273525"/>
            <a:ext cx="23055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55"/>
          <p:cNvSpPr txBox="1">
            <a:spLocks noGrp="1"/>
          </p:cNvSpPr>
          <p:nvPr>
            <p:ph type="subTitle" idx="3"/>
          </p:nvPr>
        </p:nvSpPr>
        <p:spPr>
          <a:xfrm>
            <a:off x="720000" y="4064250"/>
            <a:ext cx="23055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5"/>
          <p:cNvSpPr txBox="1">
            <a:spLocks noGrp="1"/>
          </p:cNvSpPr>
          <p:nvPr>
            <p:ph type="subTitle" idx="4"/>
          </p:nvPr>
        </p:nvSpPr>
        <p:spPr>
          <a:xfrm>
            <a:off x="3419272" y="4064250"/>
            <a:ext cx="23055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5"/>
          <p:cNvSpPr txBox="1">
            <a:spLocks noGrp="1"/>
          </p:cNvSpPr>
          <p:nvPr>
            <p:ph type="subTitle" idx="5"/>
          </p:nvPr>
        </p:nvSpPr>
        <p:spPr>
          <a:xfrm>
            <a:off x="6118550" y="2273525"/>
            <a:ext cx="23055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5"/>
          <p:cNvSpPr txBox="1">
            <a:spLocks noGrp="1"/>
          </p:cNvSpPr>
          <p:nvPr>
            <p:ph type="subTitle" idx="6"/>
          </p:nvPr>
        </p:nvSpPr>
        <p:spPr>
          <a:xfrm>
            <a:off x="6118550" y="4064250"/>
            <a:ext cx="23055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5"/>
          <p:cNvSpPr txBox="1">
            <a:spLocks noGrp="1"/>
          </p:cNvSpPr>
          <p:nvPr>
            <p:ph type="subTitle" idx="7"/>
          </p:nvPr>
        </p:nvSpPr>
        <p:spPr>
          <a:xfrm>
            <a:off x="720000" y="1959125"/>
            <a:ext cx="23055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5"/>
          <p:cNvSpPr txBox="1">
            <a:spLocks noGrp="1"/>
          </p:cNvSpPr>
          <p:nvPr>
            <p:ph type="subTitle" idx="8"/>
          </p:nvPr>
        </p:nvSpPr>
        <p:spPr>
          <a:xfrm>
            <a:off x="3419275" y="1959125"/>
            <a:ext cx="23055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5"/>
          <p:cNvSpPr txBox="1">
            <a:spLocks noGrp="1"/>
          </p:cNvSpPr>
          <p:nvPr>
            <p:ph type="subTitle" idx="9"/>
          </p:nvPr>
        </p:nvSpPr>
        <p:spPr>
          <a:xfrm>
            <a:off x="6118550" y="1959125"/>
            <a:ext cx="23055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5"/>
          <p:cNvSpPr txBox="1">
            <a:spLocks noGrp="1"/>
          </p:cNvSpPr>
          <p:nvPr>
            <p:ph type="subTitle" idx="13"/>
          </p:nvPr>
        </p:nvSpPr>
        <p:spPr>
          <a:xfrm>
            <a:off x="6118550" y="3749625"/>
            <a:ext cx="23055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55"/>
          <p:cNvSpPr txBox="1">
            <a:spLocks noGrp="1"/>
          </p:cNvSpPr>
          <p:nvPr>
            <p:ph type="subTitle" idx="14"/>
          </p:nvPr>
        </p:nvSpPr>
        <p:spPr>
          <a:xfrm>
            <a:off x="720000" y="3749625"/>
            <a:ext cx="23055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5"/>
          <p:cNvSpPr txBox="1">
            <a:spLocks noGrp="1"/>
          </p:cNvSpPr>
          <p:nvPr>
            <p:ph type="subTitle" idx="15"/>
          </p:nvPr>
        </p:nvSpPr>
        <p:spPr>
          <a:xfrm>
            <a:off x="3419275" y="3749625"/>
            <a:ext cx="23055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2" name="Google Shape;282;p55"/>
          <p:cNvGrpSpPr/>
          <p:nvPr/>
        </p:nvGrpSpPr>
        <p:grpSpPr>
          <a:xfrm>
            <a:off x="-181151" y="-605000"/>
            <a:ext cx="9559151" cy="5748503"/>
            <a:chOff x="-181151" y="-605000"/>
            <a:chExt cx="9559151" cy="5748503"/>
          </a:xfrm>
        </p:grpSpPr>
        <p:sp>
          <p:nvSpPr>
            <p:cNvPr id="283" name="Google Shape;283;p55"/>
            <p:cNvSpPr/>
            <p:nvPr/>
          </p:nvSpPr>
          <p:spPr>
            <a:xfrm>
              <a:off x="848582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5"/>
            <p:cNvSpPr/>
            <p:nvPr/>
          </p:nvSpPr>
          <p:spPr>
            <a:xfrm>
              <a:off x="855122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5"/>
            <p:cNvSpPr/>
            <p:nvPr/>
          </p:nvSpPr>
          <p:spPr>
            <a:xfrm rot="5400000">
              <a:off x="3949623" y="-4435459"/>
              <a:ext cx="1244900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55"/>
            <p:cNvSpPr/>
            <p:nvPr/>
          </p:nvSpPr>
          <p:spPr>
            <a:xfrm rot="5400000">
              <a:off x="3949623" y="-4554483"/>
              <a:ext cx="1244900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55"/>
            <p:cNvSpPr/>
            <p:nvPr/>
          </p:nvSpPr>
          <p:spPr>
            <a:xfrm>
              <a:off x="4625" y="-566100"/>
              <a:ext cx="1244900" cy="5709603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5"/>
            <p:cNvSpPr/>
            <p:nvPr/>
          </p:nvSpPr>
          <p:spPr>
            <a:xfrm>
              <a:off x="-181151" y="-566100"/>
              <a:ext cx="1244900" cy="5709603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TITLE_AND_TWO_COLUMNS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6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56"/>
          <p:cNvSpPr txBox="1">
            <a:spLocks noGrp="1"/>
          </p:cNvSpPr>
          <p:nvPr>
            <p:ph type="subTitle" idx="1"/>
          </p:nvPr>
        </p:nvSpPr>
        <p:spPr>
          <a:xfrm>
            <a:off x="812596" y="3625430"/>
            <a:ext cx="22884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6"/>
          <p:cNvSpPr txBox="1">
            <a:spLocks noGrp="1"/>
          </p:cNvSpPr>
          <p:nvPr>
            <p:ph type="title"/>
          </p:nvPr>
        </p:nvSpPr>
        <p:spPr>
          <a:xfrm>
            <a:off x="1261396" y="1547225"/>
            <a:ext cx="13908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3" name="Google Shape;293;p56"/>
          <p:cNvSpPr txBox="1">
            <a:spLocks noGrp="1"/>
          </p:cNvSpPr>
          <p:nvPr>
            <p:ph type="subTitle" idx="2"/>
          </p:nvPr>
        </p:nvSpPr>
        <p:spPr>
          <a:xfrm>
            <a:off x="812596" y="3272755"/>
            <a:ext cx="2288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56"/>
          <p:cNvSpPr txBox="1">
            <a:spLocks noGrp="1"/>
          </p:cNvSpPr>
          <p:nvPr>
            <p:ph type="title" idx="3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6"/>
          <p:cNvSpPr txBox="1">
            <a:spLocks noGrp="1"/>
          </p:cNvSpPr>
          <p:nvPr>
            <p:ph type="subTitle" idx="4"/>
          </p:nvPr>
        </p:nvSpPr>
        <p:spPr>
          <a:xfrm>
            <a:off x="6037833" y="3625430"/>
            <a:ext cx="22884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6"/>
          <p:cNvSpPr txBox="1">
            <a:spLocks noGrp="1"/>
          </p:cNvSpPr>
          <p:nvPr>
            <p:ph type="title" idx="5"/>
          </p:nvPr>
        </p:nvSpPr>
        <p:spPr>
          <a:xfrm>
            <a:off x="6486633" y="1547225"/>
            <a:ext cx="13908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7" name="Google Shape;297;p56"/>
          <p:cNvSpPr txBox="1">
            <a:spLocks noGrp="1"/>
          </p:cNvSpPr>
          <p:nvPr>
            <p:ph type="subTitle" idx="6"/>
          </p:nvPr>
        </p:nvSpPr>
        <p:spPr>
          <a:xfrm>
            <a:off x="6037833" y="3272755"/>
            <a:ext cx="2288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6"/>
          <p:cNvSpPr txBox="1">
            <a:spLocks noGrp="1"/>
          </p:cNvSpPr>
          <p:nvPr>
            <p:ph type="subTitle" idx="7"/>
          </p:nvPr>
        </p:nvSpPr>
        <p:spPr>
          <a:xfrm>
            <a:off x="3427800" y="3625418"/>
            <a:ext cx="22884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56"/>
          <p:cNvSpPr txBox="1">
            <a:spLocks noGrp="1"/>
          </p:cNvSpPr>
          <p:nvPr>
            <p:ph type="title" idx="8"/>
          </p:nvPr>
        </p:nvSpPr>
        <p:spPr>
          <a:xfrm>
            <a:off x="3876600" y="1547225"/>
            <a:ext cx="13908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00" name="Google Shape;300;p56"/>
          <p:cNvSpPr txBox="1">
            <a:spLocks noGrp="1"/>
          </p:cNvSpPr>
          <p:nvPr>
            <p:ph type="subTitle" idx="9"/>
          </p:nvPr>
        </p:nvSpPr>
        <p:spPr>
          <a:xfrm>
            <a:off x="3427800" y="3272743"/>
            <a:ext cx="2288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56"/>
          <p:cNvGrpSpPr/>
          <p:nvPr/>
        </p:nvGrpSpPr>
        <p:grpSpPr>
          <a:xfrm>
            <a:off x="-593262" y="-556475"/>
            <a:ext cx="9813462" cy="5699932"/>
            <a:chOff x="-593262" y="-556475"/>
            <a:chExt cx="9813462" cy="5699932"/>
          </a:xfrm>
        </p:grpSpPr>
        <p:sp>
          <p:nvSpPr>
            <p:cNvPr id="302" name="Google Shape;302;p56"/>
            <p:cNvSpPr/>
            <p:nvPr/>
          </p:nvSpPr>
          <p:spPr>
            <a:xfrm>
              <a:off x="-7957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6"/>
            <p:cNvSpPr/>
            <p:nvPr/>
          </p:nvSpPr>
          <p:spPr>
            <a:xfrm>
              <a:off x="-1417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6"/>
            <p:cNvSpPr/>
            <p:nvPr/>
          </p:nvSpPr>
          <p:spPr>
            <a:xfrm rot="10800000" flipH="1">
              <a:off x="-440933" y="-50"/>
              <a:ext cx="101011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56"/>
            <p:cNvSpPr/>
            <p:nvPr/>
          </p:nvSpPr>
          <p:spPr>
            <a:xfrm rot="-5400000" flipH="1">
              <a:off x="3949620" y="-4385790"/>
              <a:ext cx="1244900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56"/>
            <p:cNvSpPr/>
            <p:nvPr/>
          </p:nvSpPr>
          <p:spPr>
            <a:xfrm rot="-5400000" flipH="1">
              <a:off x="3949620" y="-4505958"/>
              <a:ext cx="1244900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56"/>
            <p:cNvSpPr/>
            <p:nvPr/>
          </p:nvSpPr>
          <p:spPr>
            <a:xfrm flipH="1">
              <a:off x="8036385" y="-50"/>
              <a:ext cx="101011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6"/>
            <p:cNvSpPr/>
            <p:nvPr/>
          </p:nvSpPr>
          <p:spPr>
            <a:xfrm flipH="1">
              <a:off x="8210088" y="-50"/>
              <a:ext cx="101011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6"/>
            <p:cNvSpPr/>
            <p:nvPr/>
          </p:nvSpPr>
          <p:spPr>
            <a:xfrm rot="10800000" flipH="1">
              <a:off x="-593262" y="-50"/>
              <a:ext cx="101011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7"/>
          <p:cNvSpPr txBox="1">
            <a:spLocks noGrp="1"/>
          </p:cNvSpPr>
          <p:nvPr>
            <p:ph type="ctrTitle"/>
          </p:nvPr>
        </p:nvSpPr>
        <p:spPr>
          <a:xfrm>
            <a:off x="2769100" y="863575"/>
            <a:ext cx="36057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13" name="Google Shape;313;p57"/>
          <p:cNvSpPr txBox="1">
            <a:spLocks noGrp="1"/>
          </p:cNvSpPr>
          <p:nvPr>
            <p:ph type="subTitle" idx="1"/>
          </p:nvPr>
        </p:nvSpPr>
        <p:spPr>
          <a:xfrm>
            <a:off x="2896500" y="1807670"/>
            <a:ext cx="3351000" cy="1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57"/>
          <p:cNvSpPr txBox="1">
            <a:spLocks noGrp="1"/>
          </p:cNvSpPr>
          <p:nvPr>
            <p:ph type="subTitle" idx="2"/>
          </p:nvPr>
        </p:nvSpPr>
        <p:spPr>
          <a:xfrm rot="-1231">
            <a:off x="2896500" y="3841325"/>
            <a:ext cx="33510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5" name="Google Shape;315;p57"/>
          <p:cNvGrpSpPr/>
          <p:nvPr/>
        </p:nvGrpSpPr>
        <p:grpSpPr>
          <a:xfrm>
            <a:off x="129" y="-156851"/>
            <a:ext cx="9143866" cy="5636344"/>
            <a:chOff x="129" y="-156851"/>
            <a:chExt cx="9143866" cy="5636344"/>
          </a:xfrm>
        </p:grpSpPr>
        <p:sp>
          <p:nvSpPr>
            <p:cNvPr id="316" name="Google Shape;316;p57"/>
            <p:cNvSpPr/>
            <p:nvPr/>
          </p:nvSpPr>
          <p:spPr>
            <a:xfrm rot="5400000">
              <a:off x="4113627" y="-3998400"/>
              <a:ext cx="916869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57"/>
            <p:cNvSpPr/>
            <p:nvPr/>
          </p:nvSpPr>
          <p:spPr>
            <a:xfrm rot="5400000">
              <a:off x="4113627" y="-4270350"/>
              <a:ext cx="916869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57"/>
            <p:cNvSpPr/>
            <p:nvPr/>
          </p:nvSpPr>
          <p:spPr>
            <a:xfrm rot="5400000" flipH="1">
              <a:off x="4113627" y="263875"/>
              <a:ext cx="916869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57"/>
            <p:cNvSpPr/>
            <p:nvPr/>
          </p:nvSpPr>
          <p:spPr>
            <a:xfrm rot="5400000" flipH="1">
              <a:off x="4113627" y="449125"/>
              <a:ext cx="916869" cy="9143866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57"/>
            <p:cNvSpPr/>
            <p:nvPr/>
          </p:nvSpPr>
          <p:spPr>
            <a:xfrm>
              <a:off x="7827625" y="0"/>
              <a:ext cx="826775" cy="5294118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57"/>
            <p:cNvSpPr/>
            <p:nvPr/>
          </p:nvSpPr>
          <p:spPr>
            <a:xfrm>
              <a:off x="7893025" y="0"/>
              <a:ext cx="826775" cy="5294118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57"/>
            <p:cNvSpPr/>
            <p:nvPr/>
          </p:nvSpPr>
          <p:spPr>
            <a:xfrm flipH="1">
              <a:off x="533725" y="0"/>
              <a:ext cx="826775" cy="5294118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57"/>
            <p:cNvSpPr/>
            <p:nvPr/>
          </p:nvSpPr>
          <p:spPr>
            <a:xfrm flipH="1">
              <a:off x="468325" y="0"/>
              <a:ext cx="826775" cy="5294118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57"/>
          <p:cNvSpPr txBox="1"/>
          <p:nvPr/>
        </p:nvSpPr>
        <p:spPr>
          <a:xfrm>
            <a:off x="2896500" y="2927153"/>
            <a:ext cx="33510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100" b="1" i="0" u="none" strike="noStrike" cap="none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1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includes icons by </a:t>
            </a:r>
            <a:r>
              <a:rPr lang="en" sz="1100" b="1" i="0" u="none" strike="noStrike" cap="none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100" b="1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infographics &amp; images by </a:t>
            </a:r>
            <a:r>
              <a:rPr lang="en" sz="1100" b="1" i="0" u="none" strike="noStrike" cap="none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100" b="1" i="0" u="none" strike="noStrike" cap="non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8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BODY_1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9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59"/>
          <p:cNvGrpSpPr/>
          <p:nvPr/>
        </p:nvGrpSpPr>
        <p:grpSpPr>
          <a:xfrm>
            <a:off x="-622550" y="0"/>
            <a:ext cx="10338825" cy="5143460"/>
            <a:chOff x="-622550" y="0"/>
            <a:chExt cx="10338825" cy="5143460"/>
          </a:xfrm>
        </p:grpSpPr>
        <p:sp>
          <p:nvSpPr>
            <p:cNvPr id="330" name="Google Shape;330;p59"/>
            <p:cNvSpPr/>
            <p:nvPr/>
          </p:nvSpPr>
          <p:spPr>
            <a:xfrm rot="10800000" flipH="1">
              <a:off x="-513887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9"/>
            <p:cNvSpPr/>
            <p:nvPr/>
          </p:nvSpPr>
          <p:spPr>
            <a:xfrm rot="10800000">
              <a:off x="8351438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59"/>
            <p:cNvSpPr/>
            <p:nvPr/>
          </p:nvSpPr>
          <p:spPr>
            <a:xfrm rot="10800000">
              <a:off x="8471375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59"/>
            <p:cNvSpPr/>
            <p:nvPr/>
          </p:nvSpPr>
          <p:spPr>
            <a:xfrm rot="10800000" flipH="1">
              <a:off x="-622550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ONLY_1_1_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0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" name="Google Shape;336;p60"/>
          <p:cNvGrpSpPr/>
          <p:nvPr/>
        </p:nvGrpSpPr>
        <p:grpSpPr>
          <a:xfrm>
            <a:off x="-817348" y="-843882"/>
            <a:ext cx="10317923" cy="5987342"/>
            <a:chOff x="-817348" y="-843882"/>
            <a:chExt cx="10317923" cy="5987342"/>
          </a:xfrm>
        </p:grpSpPr>
        <p:sp>
          <p:nvSpPr>
            <p:cNvPr id="337" name="Google Shape;337;p60"/>
            <p:cNvSpPr/>
            <p:nvPr/>
          </p:nvSpPr>
          <p:spPr>
            <a:xfrm>
              <a:off x="-613573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60"/>
            <p:cNvSpPr/>
            <p:nvPr/>
          </p:nvSpPr>
          <p:spPr>
            <a:xfrm>
              <a:off x="8608400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60"/>
            <p:cNvSpPr/>
            <p:nvPr/>
          </p:nvSpPr>
          <p:spPr>
            <a:xfrm>
              <a:off x="8673800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60"/>
            <p:cNvSpPr/>
            <p:nvPr/>
          </p:nvSpPr>
          <p:spPr>
            <a:xfrm>
              <a:off x="-817348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60"/>
            <p:cNvSpPr/>
            <p:nvPr/>
          </p:nvSpPr>
          <p:spPr>
            <a:xfrm rot="5400000">
              <a:off x="5994125" y="-2615937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60"/>
            <p:cNvSpPr/>
            <p:nvPr/>
          </p:nvSpPr>
          <p:spPr>
            <a:xfrm rot="5400000">
              <a:off x="5994125" y="-2793162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5"/>
          <p:cNvGrpSpPr/>
          <p:nvPr/>
        </p:nvGrpSpPr>
        <p:grpSpPr>
          <a:xfrm>
            <a:off x="-1336491" y="-807155"/>
            <a:ext cx="10772311" cy="7246049"/>
            <a:chOff x="-1336491" y="-807155"/>
            <a:chExt cx="10772311" cy="7246049"/>
          </a:xfrm>
        </p:grpSpPr>
        <p:sp>
          <p:nvSpPr>
            <p:cNvPr id="32" name="Google Shape;32;p35"/>
            <p:cNvSpPr/>
            <p:nvPr/>
          </p:nvSpPr>
          <p:spPr>
            <a:xfrm rot="5400000">
              <a:off x="5949831" y="-2531497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5"/>
            <p:cNvSpPr/>
            <p:nvPr/>
          </p:nvSpPr>
          <p:spPr>
            <a:xfrm>
              <a:off x="-172175" y="-582225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5"/>
            <p:cNvSpPr/>
            <p:nvPr/>
          </p:nvSpPr>
          <p:spPr>
            <a:xfrm>
              <a:off x="-106775" y="-582225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5"/>
            <p:cNvSpPr/>
            <p:nvPr/>
          </p:nvSpPr>
          <p:spPr>
            <a:xfrm rot="5400000">
              <a:off x="5949831" y="-2756435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5"/>
            <p:cNvSpPr/>
            <p:nvPr/>
          </p:nvSpPr>
          <p:spPr>
            <a:xfrm rot="-4676836">
              <a:off x="733116" y="2501438"/>
              <a:ext cx="1244829" cy="5143539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5"/>
            <p:cNvSpPr/>
            <p:nvPr/>
          </p:nvSpPr>
          <p:spPr>
            <a:xfrm rot="-4676836">
              <a:off x="686139" y="2721415"/>
              <a:ext cx="1244829" cy="5143539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5"/>
            <p:cNvSpPr/>
            <p:nvPr/>
          </p:nvSpPr>
          <p:spPr>
            <a:xfrm>
              <a:off x="8543645" y="43775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5"/>
            <p:cNvSpPr/>
            <p:nvPr/>
          </p:nvSpPr>
          <p:spPr>
            <a:xfrm>
              <a:off x="8609045" y="43775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6"/>
          <p:cNvSpPr txBox="1">
            <a:spLocks noGrp="1"/>
          </p:cNvSpPr>
          <p:nvPr>
            <p:ph type="title"/>
          </p:nvPr>
        </p:nvSpPr>
        <p:spPr>
          <a:xfrm>
            <a:off x="2713250" y="1089763"/>
            <a:ext cx="1127100" cy="10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subTitle" idx="1"/>
          </p:nvPr>
        </p:nvSpPr>
        <p:spPr>
          <a:xfrm rot="263">
            <a:off x="1314500" y="3590096"/>
            <a:ext cx="39246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title" idx="2"/>
          </p:nvPr>
        </p:nvSpPr>
        <p:spPr>
          <a:xfrm>
            <a:off x="1314500" y="2445065"/>
            <a:ext cx="39246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5" name="Google Shape;45;p36"/>
          <p:cNvGrpSpPr/>
          <p:nvPr/>
        </p:nvGrpSpPr>
        <p:grpSpPr>
          <a:xfrm>
            <a:off x="0" y="-886755"/>
            <a:ext cx="9139375" cy="6030212"/>
            <a:chOff x="0" y="-886755"/>
            <a:chExt cx="9139375" cy="6030212"/>
          </a:xfrm>
        </p:grpSpPr>
        <p:sp>
          <p:nvSpPr>
            <p:cNvPr id="46" name="Google Shape;46;p36"/>
            <p:cNvSpPr/>
            <p:nvPr/>
          </p:nvSpPr>
          <p:spPr>
            <a:xfrm rot="-5400000" flipH="1">
              <a:off x="1801635" y="-2517072"/>
              <a:ext cx="154019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" name="Google Shape;47;p36"/>
            <p:cNvGrpSpPr/>
            <p:nvPr/>
          </p:nvGrpSpPr>
          <p:grpSpPr>
            <a:xfrm>
              <a:off x="6341825" y="-10"/>
              <a:ext cx="2797550" cy="5143467"/>
              <a:chOff x="6341825" y="-10"/>
              <a:chExt cx="2797550" cy="5143467"/>
            </a:xfrm>
          </p:grpSpPr>
          <p:sp>
            <p:nvSpPr>
              <p:cNvPr id="48" name="Google Shape;48;p36"/>
              <p:cNvSpPr/>
              <p:nvPr/>
            </p:nvSpPr>
            <p:spPr>
              <a:xfrm rot="10800000">
                <a:off x="6373623" y="-10"/>
                <a:ext cx="2188410" cy="5143460"/>
              </a:xfrm>
              <a:custGeom>
                <a:avLst/>
                <a:gdLst/>
                <a:ahLst/>
                <a:cxnLst/>
                <a:rect l="l" t="t" r="r" b="b"/>
                <a:pathLst>
                  <a:path w="49796" h="113342" extrusionOk="0">
                    <a:moveTo>
                      <a:pt x="1" y="1"/>
                    </a:moveTo>
                    <a:lnTo>
                      <a:pt x="1" y="113342"/>
                    </a:lnTo>
                    <a:lnTo>
                      <a:pt x="22348" y="113342"/>
                    </a:lnTo>
                    <a:cubicBezTo>
                      <a:pt x="19759" y="106975"/>
                      <a:pt x="18205" y="100192"/>
                      <a:pt x="17713" y="93337"/>
                    </a:cubicBezTo>
                    <a:cubicBezTo>
                      <a:pt x="17105" y="84862"/>
                      <a:pt x="18090" y="76280"/>
                      <a:pt x="20693" y="68187"/>
                    </a:cubicBezTo>
                    <a:cubicBezTo>
                      <a:pt x="23418" y="59727"/>
                      <a:pt x="28122" y="52207"/>
                      <a:pt x="32981" y="44834"/>
                    </a:cubicBezTo>
                    <a:cubicBezTo>
                      <a:pt x="37823" y="37484"/>
                      <a:pt x="42819" y="30134"/>
                      <a:pt x="45897" y="21832"/>
                    </a:cubicBezTo>
                    <a:cubicBezTo>
                      <a:pt x="48453" y="14936"/>
                      <a:pt x="49796" y="7270"/>
                      <a:pt x="4833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6"/>
              <p:cNvSpPr/>
              <p:nvPr/>
            </p:nvSpPr>
            <p:spPr>
              <a:xfrm>
                <a:off x="6341825" y="0"/>
                <a:ext cx="1594188" cy="5143457"/>
              </a:xfrm>
              <a:custGeom>
                <a:avLst/>
                <a:gdLst/>
                <a:ahLst/>
                <a:cxnLst/>
                <a:rect l="l" t="t" r="r" b="b"/>
                <a:pathLst>
                  <a:path w="33071" h="113492" extrusionOk="0">
                    <a:moveTo>
                      <a:pt x="31762" y="0"/>
                    </a:moveTo>
                    <a:lnTo>
                      <a:pt x="31248" y="104"/>
                    </a:lnTo>
                    <a:cubicBezTo>
                      <a:pt x="32539" y="6528"/>
                      <a:pt x="31701" y="14028"/>
                      <a:pt x="28823" y="21792"/>
                    </a:cubicBezTo>
                    <a:cubicBezTo>
                      <a:pt x="25930" y="29591"/>
                      <a:pt x="21272" y="36651"/>
                      <a:pt x="16764" y="43481"/>
                    </a:cubicBezTo>
                    <a:lnTo>
                      <a:pt x="15934" y="44740"/>
                    </a:lnTo>
                    <a:cubicBezTo>
                      <a:pt x="11207" y="51911"/>
                      <a:pt x="6364" y="59625"/>
                      <a:pt x="3615" y="68158"/>
                    </a:cubicBezTo>
                    <a:cubicBezTo>
                      <a:pt x="1007" y="76264"/>
                      <a:pt x="1" y="84761"/>
                      <a:pt x="623" y="93408"/>
                    </a:cubicBezTo>
                    <a:cubicBezTo>
                      <a:pt x="1123" y="100370"/>
                      <a:pt x="2690" y="107127"/>
                      <a:pt x="5278" y="113492"/>
                    </a:cubicBezTo>
                    <a:lnTo>
                      <a:pt x="5761" y="113293"/>
                    </a:lnTo>
                    <a:cubicBezTo>
                      <a:pt x="3193" y="106980"/>
                      <a:pt x="1641" y="100277"/>
                      <a:pt x="1145" y="93368"/>
                    </a:cubicBezTo>
                    <a:cubicBezTo>
                      <a:pt x="528" y="84789"/>
                      <a:pt x="1525" y="76360"/>
                      <a:pt x="4111" y="68320"/>
                    </a:cubicBezTo>
                    <a:cubicBezTo>
                      <a:pt x="6840" y="59849"/>
                      <a:pt x="11662" y="52167"/>
                      <a:pt x="16369" y="45027"/>
                    </a:cubicBezTo>
                    <a:lnTo>
                      <a:pt x="17201" y="43767"/>
                    </a:lnTo>
                    <a:cubicBezTo>
                      <a:pt x="21724" y="36913"/>
                      <a:pt x="26398" y="29829"/>
                      <a:pt x="29312" y="21973"/>
                    </a:cubicBezTo>
                    <a:cubicBezTo>
                      <a:pt x="32224" y="14119"/>
                      <a:pt x="33070" y="6521"/>
                      <a:pt x="317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6"/>
              <p:cNvSpPr/>
              <p:nvPr/>
            </p:nvSpPr>
            <p:spPr>
              <a:xfrm>
                <a:off x="6467927" y="0"/>
                <a:ext cx="1594188" cy="5143457"/>
              </a:xfrm>
              <a:custGeom>
                <a:avLst/>
                <a:gdLst/>
                <a:ahLst/>
                <a:cxnLst/>
                <a:rect l="l" t="t" r="r" b="b"/>
                <a:pathLst>
                  <a:path w="33071" h="113492" extrusionOk="0">
                    <a:moveTo>
                      <a:pt x="31761" y="0"/>
                    </a:moveTo>
                    <a:lnTo>
                      <a:pt x="31248" y="104"/>
                    </a:lnTo>
                    <a:cubicBezTo>
                      <a:pt x="32538" y="6528"/>
                      <a:pt x="31700" y="14028"/>
                      <a:pt x="28822" y="21792"/>
                    </a:cubicBezTo>
                    <a:cubicBezTo>
                      <a:pt x="25930" y="29591"/>
                      <a:pt x="21271" y="36651"/>
                      <a:pt x="16764" y="43481"/>
                    </a:cubicBezTo>
                    <a:lnTo>
                      <a:pt x="15933" y="44740"/>
                    </a:lnTo>
                    <a:cubicBezTo>
                      <a:pt x="11207" y="51911"/>
                      <a:pt x="6363" y="59625"/>
                      <a:pt x="3614" y="68158"/>
                    </a:cubicBezTo>
                    <a:cubicBezTo>
                      <a:pt x="1007" y="76264"/>
                      <a:pt x="0" y="84761"/>
                      <a:pt x="623" y="93408"/>
                    </a:cubicBezTo>
                    <a:cubicBezTo>
                      <a:pt x="1123" y="100370"/>
                      <a:pt x="2690" y="107127"/>
                      <a:pt x="5277" y="113492"/>
                    </a:cubicBezTo>
                    <a:lnTo>
                      <a:pt x="5761" y="113295"/>
                    </a:lnTo>
                    <a:cubicBezTo>
                      <a:pt x="3193" y="106983"/>
                      <a:pt x="1641" y="100278"/>
                      <a:pt x="1145" y="93369"/>
                    </a:cubicBezTo>
                    <a:cubicBezTo>
                      <a:pt x="525" y="84789"/>
                      <a:pt x="1525" y="76362"/>
                      <a:pt x="4111" y="68320"/>
                    </a:cubicBezTo>
                    <a:cubicBezTo>
                      <a:pt x="6840" y="59849"/>
                      <a:pt x="11662" y="52167"/>
                      <a:pt x="16369" y="45027"/>
                    </a:cubicBezTo>
                    <a:lnTo>
                      <a:pt x="17201" y="43767"/>
                    </a:lnTo>
                    <a:cubicBezTo>
                      <a:pt x="21724" y="36913"/>
                      <a:pt x="26398" y="29829"/>
                      <a:pt x="29312" y="21973"/>
                    </a:cubicBezTo>
                    <a:cubicBezTo>
                      <a:pt x="32224" y="14119"/>
                      <a:pt x="33070" y="6521"/>
                      <a:pt x="317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6"/>
              <p:cNvSpPr/>
              <p:nvPr/>
            </p:nvSpPr>
            <p:spPr>
              <a:xfrm rot="10800000">
                <a:off x="6950965" y="-10"/>
                <a:ext cx="2188410" cy="5143460"/>
              </a:xfrm>
              <a:custGeom>
                <a:avLst/>
                <a:gdLst/>
                <a:ahLst/>
                <a:cxnLst/>
                <a:rect l="l" t="t" r="r" b="b"/>
                <a:pathLst>
                  <a:path w="49796" h="113342" extrusionOk="0">
                    <a:moveTo>
                      <a:pt x="1" y="1"/>
                    </a:moveTo>
                    <a:lnTo>
                      <a:pt x="1" y="113342"/>
                    </a:lnTo>
                    <a:lnTo>
                      <a:pt x="22348" y="113342"/>
                    </a:lnTo>
                    <a:cubicBezTo>
                      <a:pt x="19759" y="106975"/>
                      <a:pt x="18205" y="100192"/>
                      <a:pt x="17713" y="93337"/>
                    </a:cubicBezTo>
                    <a:cubicBezTo>
                      <a:pt x="17105" y="84862"/>
                      <a:pt x="18090" y="76280"/>
                      <a:pt x="20693" y="68187"/>
                    </a:cubicBezTo>
                    <a:cubicBezTo>
                      <a:pt x="23418" y="59727"/>
                      <a:pt x="28122" y="52207"/>
                      <a:pt x="32981" y="44834"/>
                    </a:cubicBezTo>
                    <a:cubicBezTo>
                      <a:pt x="37823" y="37484"/>
                      <a:pt x="42819" y="30134"/>
                      <a:pt x="45897" y="21832"/>
                    </a:cubicBezTo>
                    <a:cubicBezTo>
                      <a:pt x="48453" y="14936"/>
                      <a:pt x="49796" y="7270"/>
                      <a:pt x="4833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Google Shape;52;p36"/>
            <p:cNvSpPr/>
            <p:nvPr/>
          </p:nvSpPr>
          <p:spPr>
            <a:xfrm rot="-5400000" flipH="1">
              <a:off x="1801635" y="-2688390"/>
              <a:ext cx="154019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720000" y="1403100"/>
            <a:ext cx="7704000" cy="9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7" name="Google Shape;57;p37"/>
          <p:cNvGrpSpPr/>
          <p:nvPr/>
        </p:nvGrpSpPr>
        <p:grpSpPr>
          <a:xfrm>
            <a:off x="-622550" y="0"/>
            <a:ext cx="10338825" cy="5143460"/>
            <a:chOff x="-622550" y="0"/>
            <a:chExt cx="10338825" cy="5143460"/>
          </a:xfrm>
        </p:grpSpPr>
        <p:sp>
          <p:nvSpPr>
            <p:cNvPr id="58" name="Google Shape;58;p37"/>
            <p:cNvSpPr/>
            <p:nvPr/>
          </p:nvSpPr>
          <p:spPr>
            <a:xfrm rot="10800000" flipH="1">
              <a:off x="-513887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7"/>
            <p:cNvSpPr/>
            <p:nvPr/>
          </p:nvSpPr>
          <p:spPr>
            <a:xfrm rot="10800000">
              <a:off x="8351438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37"/>
            <p:cNvSpPr/>
            <p:nvPr/>
          </p:nvSpPr>
          <p:spPr>
            <a:xfrm rot="10800000">
              <a:off x="8471375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37"/>
            <p:cNvSpPr/>
            <p:nvPr/>
          </p:nvSpPr>
          <p:spPr>
            <a:xfrm rot="10800000" flipH="1">
              <a:off x="-622550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8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8"/>
          <p:cNvSpPr txBox="1">
            <a:spLocks noGrp="1"/>
          </p:cNvSpPr>
          <p:nvPr>
            <p:ph type="subTitle" idx="1"/>
          </p:nvPr>
        </p:nvSpPr>
        <p:spPr>
          <a:xfrm>
            <a:off x="2007825" y="2739325"/>
            <a:ext cx="2334000" cy="16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subTitle" idx="2"/>
          </p:nvPr>
        </p:nvSpPr>
        <p:spPr>
          <a:xfrm>
            <a:off x="4802163" y="2739455"/>
            <a:ext cx="2334000" cy="16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subTitle" idx="3"/>
          </p:nvPr>
        </p:nvSpPr>
        <p:spPr>
          <a:xfrm>
            <a:off x="2007825" y="2410825"/>
            <a:ext cx="2334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ubTitle" idx="4"/>
          </p:nvPr>
        </p:nvSpPr>
        <p:spPr>
          <a:xfrm>
            <a:off x="4802163" y="2410825"/>
            <a:ext cx="2334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38"/>
          <p:cNvGrpSpPr/>
          <p:nvPr/>
        </p:nvGrpSpPr>
        <p:grpSpPr>
          <a:xfrm>
            <a:off x="-7672" y="0"/>
            <a:ext cx="9151660" cy="5143460"/>
            <a:chOff x="-7672" y="0"/>
            <a:chExt cx="9151660" cy="5143460"/>
          </a:xfrm>
        </p:grpSpPr>
        <p:sp>
          <p:nvSpPr>
            <p:cNvPr id="70" name="Google Shape;70;p38"/>
            <p:cNvSpPr/>
            <p:nvPr/>
          </p:nvSpPr>
          <p:spPr>
            <a:xfrm>
              <a:off x="767062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38"/>
            <p:cNvSpPr/>
            <p:nvPr/>
          </p:nvSpPr>
          <p:spPr>
            <a:xfrm>
              <a:off x="773602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38"/>
            <p:cNvSpPr/>
            <p:nvPr/>
          </p:nvSpPr>
          <p:spPr>
            <a:xfrm flipH="1">
              <a:off x="576650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38"/>
            <p:cNvSpPr/>
            <p:nvPr/>
          </p:nvSpPr>
          <p:spPr>
            <a:xfrm flipH="1">
              <a:off x="511250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8"/>
            <p:cNvSpPr/>
            <p:nvPr/>
          </p:nvSpPr>
          <p:spPr>
            <a:xfrm rot="10800000">
              <a:off x="7741029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38"/>
            <p:cNvSpPr/>
            <p:nvPr/>
          </p:nvSpPr>
          <p:spPr>
            <a:xfrm rot="10800000">
              <a:off x="7899088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8"/>
            <p:cNvSpPr/>
            <p:nvPr/>
          </p:nvSpPr>
          <p:spPr>
            <a:xfrm rot="10800000" flipH="1">
              <a:off x="170917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38"/>
            <p:cNvSpPr/>
            <p:nvPr/>
          </p:nvSpPr>
          <p:spPr>
            <a:xfrm rot="10800000" flipH="1">
              <a:off x="-7672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39"/>
          <p:cNvGrpSpPr/>
          <p:nvPr/>
        </p:nvGrpSpPr>
        <p:grpSpPr>
          <a:xfrm>
            <a:off x="-277700" y="0"/>
            <a:ext cx="9421708" cy="5143460"/>
            <a:chOff x="-277700" y="0"/>
            <a:chExt cx="9421708" cy="5143460"/>
          </a:xfrm>
        </p:grpSpPr>
        <p:sp>
          <p:nvSpPr>
            <p:cNvPr id="82" name="Google Shape;82;p39"/>
            <p:cNvSpPr/>
            <p:nvPr/>
          </p:nvSpPr>
          <p:spPr>
            <a:xfrm flipH="1">
              <a:off x="8236400" y="0"/>
              <a:ext cx="76362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39"/>
            <p:cNvSpPr/>
            <p:nvPr/>
          </p:nvSpPr>
          <p:spPr>
            <a:xfrm flipH="1">
              <a:off x="8380386" y="0"/>
              <a:ext cx="76362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39"/>
            <p:cNvSpPr/>
            <p:nvPr/>
          </p:nvSpPr>
          <p:spPr>
            <a:xfrm rot="10800000" flipH="1">
              <a:off x="-133714" y="0"/>
              <a:ext cx="76362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39"/>
            <p:cNvSpPr/>
            <p:nvPr/>
          </p:nvSpPr>
          <p:spPr>
            <a:xfrm rot="10800000" flipH="1">
              <a:off x="-277700" y="0"/>
              <a:ext cx="763622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0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0"/>
          <p:cNvSpPr txBox="1">
            <a:spLocks noGrp="1"/>
          </p:cNvSpPr>
          <p:nvPr>
            <p:ph type="subTitle" idx="1"/>
          </p:nvPr>
        </p:nvSpPr>
        <p:spPr>
          <a:xfrm rot="-458">
            <a:off x="2320200" y="1927775"/>
            <a:ext cx="4503600" cy="2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40"/>
          <p:cNvGrpSpPr/>
          <p:nvPr/>
        </p:nvGrpSpPr>
        <p:grpSpPr>
          <a:xfrm>
            <a:off x="-3776" y="0"/>
            <a:ext cx="9147765" cy="5143460"/>
            <a:chOff x="-3776" y="0"/>
            <a:chExt cx="9147765" cy="5143460"/>
          </a:xfrm>
        </p:grpSpPr>
        <p:sp>
          <p:nvSpPr>
            <p:cNvPr id="91" name="Google Shape;91;p40"/>
            <p:cNvSpPr/>
            <p:nvPr/>
          </p:nvSpPr>
          <p:spPr>
            <a:xfrm>
              <a:off x="7333375" y="0"/>
              <a:ext cx="121213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0"/>
            <p:cNvSpPr/>
            <p:nvPr/>
          </p:nvSpPr>
          <p:spPr>
            <a:xfrm>
              <a:off x="7429258" y="0"/>
              <a:ext cx="121213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0"/>
            <p:cNvSpPr/>
            <p:nvPr/>
          </p:nvSpPr>
          <p:spPr>
            <a:xfrm>
              <a:off x="401123" y="0"/>
              <a:ext cx="1308016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0"/>
            <p:cNvSpPr/>
            <p:nvPr/>
          </p:nvSpPr>
          <p:spPr>
            <a:xfrm>
              <a:off x="0" y="0"/>
              <a:ext cx="1308016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40"/>
            <p:cNvSpPr/>
            <p:nvPr/>
          </p:nvSpPr>
          <p:spPr>
            <a:xfrm rot="10800000">
              <a:off x="7434850" y="0"/>
              <a:ext cx="1308016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40"/>
            <p:cNvSpPr/>
            <p:nvPr/>
          </p:nvSpPr>
          <p:spPr>
            <a:xfrm rot="10800000">
              <a:off x="7835973" y="0"/>
              <a:ext cx="1308016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40"/>
            <p:cNvSpPr/>
            <p:nvPr/>
          </p:nvSpPr>
          <p:spPr>
            <a:xfrm>
              <a:off x="-3776" y="0"/>
              <a:ext cx="954181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40"/>
            <p:cNvSpPr/>
            <p:nvPr/>
          </p:nvSpPr>
          <p:spPr>
            <a:xfrm>
              <a:off x="71701" y="0"/>
              <a:ext cx="954181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>
            <a:off x="220150" y="202988"/>
            <a:ext cx="8703853" cy="4737517"/>
          </a:xfrm>
          <a:custGeom>
            <a:avLst/>
            <a:gdLst/>
            <a:ahLst/>
            <a:cxnLst/>
            <a:rect l="l" t="t" r="r" b="b"/>
            <a:pathLst>
              <a:path w="165135" h="98894" extrusionOk="0">
                <a:moveTo>
                  <a:pt x="164349" y="785"/>
                </a:moveTo>
                <a:lnTo>
                  <a:pt x="164349" y="98108"/>
                </a:lnTo>
                <a:lnTo>
                  <a:pt x="786" y="98108"/>
                </a:lnTo>
                <a:lnTo>
                  <a:pt x="786" y="785"/>
                </a:lnTo>
                <a:close/>
                <a:moveTo>
                  <a:pt x="0" y="1"/>
                </a:moveTo>
                <a:lnTo>
                  <a:pt x="0" y="98893"/>
                </a:lnTo>
                <a:lnTo>
                  <a:pt x="165135" y="98893"/>
                </a:lnTo>
                <a:lnTo>
                  <a:pt x="165135" y="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1"/>
          <p:cNvSpPr txBox="1">
            <a:spLocks noGrp="1"/>
          </p:cNvSpPr>
          <p:nvPr>
            <p:ph type="title"/>
          </p:nvPr>
        </p:nvSpPr>
        <p:spPr>
          <a:xfrm>
            <a:off x="1771200" y="1256250"/>
            <a:ext cx="5601600" cy="26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2" name="Google Shape;102;p41"/>
          <p:cNvGrpSpPr/>
          <p:nvPr/>
        </p:nvGrpSpPr>
        <p:grpSpPr>
          <a:xfrm>
            <a:off x="7300" y="0"/>
            <a:ext cx="9129400" cy="5143460"/>
            <a:chOff x="7300" y="0"/>
            <a:chExt cx="9129400" cy="5143460"/>
          </a:xfrm>
        </p:grpSpPr>
        <p:sp>
          <p:nvSpPr>
            <p:cNvPr id="103" name="Google Shape;103;p41"/>
            <p:cNvSpPr/>
            <p:nvPr/>
          </p:nvSpPr>
          <p:spPr>
            <a:xfrm>
              <a:off x="187800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1"/>
            <p:cNvSpPr/>
            <p:nvPr/>
          </p:nvSpPr>
          <p:spPr>
            <a:xfrm>
              <a:off x="76792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1"/>
            <p:cNvSpPr/>
            <p:nvPr/>
          </p:nvSpPr>
          <p:spPr>
            <a:xfrm>
              <a:off x="833325" y="0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1"/>
            <p:cNvSpPr/>
            <p:nvPr/>
          </p:nvSpPr>
          <p:spPr>
            <a:xfrm>
              <a:off x="7300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1"/>
            <p:cNvSpPr/>
            <p:nvPr/>
          </p:nvSpPr>
          <p:spPr>
            <a:xfrm rot="10800000">
              <a:off x="7711300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1"/>
            <p:cNvSpPr/>
            <p:nvPr/>
          </p:nvSpPr>
          <p:spPr>
            <a:xfrm rot="10800000">
              <a:off x="7549300" y="3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2" y="0"/>
                  </a:moveTo>
                  <a:lnTo>
                    <a:pt x="31248" y="104"/>
                  </a:lnTo>
                  <a:cubicBezTo>
                    <a:pt x="32539" y="6528"/>
                    <a:pt x="31701" y="14028"/>
                    <a:pt x="28823" y="21792"/>
                  </a:cubicBezTo>
                  <a:cubicBezTo>
                    <a:pt x="25930" y="29591"/>
                    <a:pt x="21272" y="36651"/>
                    <a:pt x="16764" y="43481"/>
                  </a:cubicBezTo>
                  <a:lnTo>
                    <a:pt x="15934" y="44740"/>
                  </a:lnTo>
                  <a:cubicBezTo>
                    <a:pt x="11207" y="51911"/>
                    <a:pt x="6364" y="59625"/>
                    <a:pt x="3615" y="68158"/>
                  </a:cubicBezTo>
                  <a:cubicBezTo>
                    <a:pt x="1007" y="76264"/>
                    <a:pt x="1" y="84761"/>
                    <a:pt x="623" y="93408"/>
                  </a:cubicBezTo>
                  <a:cubicBezTo>
                    <a:pt x="1123" y="100370"/>
                    <a:pt x="2690" y="107127"/>
                    <a:pt x="5278" y="113492"/>
                  </a:cubicBezTo>
                  <a:lnTo>
                    <a:pt x="5761" y="113293"/>
                  </a:lnTo>
                  <a:cubicBezTo>
                    <a:pt x="3193" y="106980"/>
                    <a:pt x="1641" y="100277"/>
                    <a:pt x="1145" y="93368"/>
                  </a:cubicBezTo>
                  <a:cubicBezTo>
                    <a:pt x="528" y="84789"/>
                    <a:pt x="1525" y="76360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1"/>
            <p:cNvSpPr/>
            <p:nvPr/>
          </p:nvSpPr>
          <p:spPr>
            <a:xfrm rot="10800000">
              <a:off x="7483900" y="3"/>
              <a:ext cx="826775" cy="5143457"/>
            </a:xfrm>
            <a:custGeom>
              <a:avLst/>
              <a:gdLst/>
              <a:ahLst/>
              <a:cxnLst/>
              <a:rect l="l" t="t" r="r" b="b"/>
              <a:pathLst>
                <a:path w="33071" h="113492" extrusionOk="0">
                  <a:moveTo>
                    <a:pt x="31761" y="0"/>
                  </a:moveTo>
                  <a:lnTo>
                    <a:pt x="31248" y="104"/>
                  </a:lnTo>
                  <a:cubicBezTo>
                    <a:pt x="32538" y="6528"/>
                    <a:pt x="31700" y="14028"/>
                    <a:pt x="28822" y="21792"/>
                  </a:cubicBezTo>
                  <a:cubicBezTo>
                    <a:pt x="25930" y="29591"/>
                    <a:pt x="21271" y="36651"/>
                    <a:pt x="16764" y="43481"/>
                  </a:cubicBezTo>
                  <a:lnTo>
                    <a:pt x="15933" y="44740"/>
                  </a:lnTo>
                  <a:cubicBezTo>
                    <a:pt x="11207" y="51911"/>
                    <a:pt x="6363" y="59625"/>
                    <a:pt x="3614" y="68158"/>
                  </a:cubicBezTo>
                  <a:cubicBezTo>
                    <a:pt x="1007" y="76264"/>
                    <a:pt x="0" y="84761"/>
                    <a:pt x="623" y="93408"/>
                  </a:cubicBezTo>
                  <a:cubicBezTo>
                    <a:pt x="1123" y="100370"/>
                    <a:pt x="2690" y="107127"/>
                    <a:pt x="5277" y="113492"/>
                  </a:cubicBezTo>
                  <a:lnTo>
                    <a:pt x="5761" y="113295"/>
                  </a:lnTo>
                  <a:cubicBezTo>
                    <a:pt x="3193" y="106983"/>
                    <a:pt x="1641" y="100278"/>
                    <a:pt x="1145" y="93369"/>
                  </a:cubicBezTo>
                  <a:cubicBezTo>
                    <a:pt x="525" y="84789"/>
                    <a:pt x="1525" y="76362"/>
                    <a:pt x="4111" y="68320"/>
                  </a:cubicBezTo>
                  <a:cubicBezTo>
                    <a:pt x="6840" y="59849"/>
                    <a:pt x="11662" y="52167"/>
                    <a:pt x="16369" y="45027"/>
                  </a:cubicBezTo>
                  <a:lnTo>
                    <a:pt x="17201" y="43767"/>
                  </a:lnTo>
                  <a:cubicBezTo>
                    <a:pt x="21724" y="36913"/>
                    <a:pt x="26398" y="29829"/>
                    <a:pt x="29312" y="21973"/>
                  </a:cubicBezTo>
                  <a:cubicBezTo>
                    <a:pt x="32224" y="14119"/>
                    <a:pt x="33070" y="6521"/>
                    <a:pt x="3176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1"/>
            <p:cNvSpPr/>
            <p:nvPr/>
          </p:nvSpPr>
          <p:spPr>
            <a:xfrm rot="10800000">
              <a:off x="7891800" y="0"/>
              <a:ext cx="1244900" cy="5143460"/>
            </a:xfrm>
            <a:custGeom>
              <a:avLst/>
              <a:gdLst/>
              <a:ahLst/>
              <a:cxnLst/>
              <a:rect l="l" t="t" r="r" b="b"/>
              <a:pathLst>
                <a:path w="49796" h="113342" extrusionOk="0">
                  <a:moveTo>
                    <a:pt x="1" y="1"/>
                  </a:moveTo>
                  <a:lnTo>
                    <a:pt x="1" y="113342"/>
                  </a:lnTo>
                  <a:lnTo>
                    <a:pt x="22348" y="113342"/>
                  </a:lnTo>
                  <a:cubicBezTo>
                    <a:pt x="19759" y="106975"/>
                    <a:pt x="18205" y="100192"/>
                    <a:pt x="17713" y="93337"/>
                  </a:cubicBezTo>
                  <a:cubicBezTo>
                    <a:pt x="17105" y="84862"/>
                    <a:pt x="18090" y="76280"/>
                    <a:pt x="20693" y="68187"/>
                  </a:cubicBezTo>
                  <a:cubicBezTo>
                    <a:pt x="23418" y="59727"/>
                    <a:pt x="28122" y="52207"/>
                    <a:pt x="32981" y="44834"/>
                  </a:cubicBezTo>
                  <a:cubicBezTo>
                    <a:pt x="37823" y="37484"/>
                    <a:pt x="42819" y="30134"/>
                    <a:pt x="45897" y="21832"/>
                  </a:cubicBezTo>
                  <a:cubicBezTo>
                    <a:pt x="48453" y="14936"/>
                    <a:pt x="49796" y="7270"/>
                    <a:pt x="4833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"/>
              <a:buNone/>
              <a:defRPr sz="30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"/>
          <p:cNvSpPr txBox="1">
            <a:spLocks noGrp="1"/>
          </p:cNvSpPr>
          <p:nvPr>
            <p:ph type="subTitle" idx="1"/>
          </p:nvPr>
        </p:nvSpPr>
        <p:spPr>
          <a:xfrm rot="-572">
            <a:off x="4866600" y="4511782"/>
            <a:ext cx="36084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Sponsored by Playsmart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8" name="Google Shape;348;p1"/>
          <p:cNvSpPr txBox="1">
            <a:spLocks noGrp="1"/>
          </p:cNvSpPr>
          <p:nvPr>
            <p:ph type="ctrTitle"/>
          </p:nvPr>
        </p:nvSpPr>
        <p:spPr>
          <a:xfrm>
            <a:off x="1180800" y="565922"/>
            <a:ext cx="6782400" cy="1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100">
                <a:latin typeface="Times New Roman"/>
                <a:ea typeface="Times New Roman"/>
                <a:cs typeface="Times New Roman"/>
                <a:sym typeface="Times New Roman"/>
              </a:rPr>
              <a:t>GREATER OMAHA SPORTS COMMITTEE</a:t>
            </a:r>
            <a:endParaRPr sz="5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49" name="Google Shape;349;p1"/>
          <p:cNvCxnSpPr/>
          <p:nvPr/>
        </p:nvCxnSpPr>
        <p:spPr>
          <a:xfrm>
            <a:off x="4008450" y="3600713"/>
            <a:ext cx="1127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1"/>
          <p:cNvCxnSpPr/>
          <p:nvPr/>
        </p:nvCxnSpPr>
        <p:spPr>
          <a:xfrm>
            <a:off x="4008450" y="4122288"/>
            <a:ext cx="1127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1" name="Google Shape;351;p1"/>
          <p:cNvSpPr txBox="1"/>
          <p:nvPr/>
        </p:nvSpPr>
        <p:spPr>
          <a:xfrm>
            <a:off x="544350" y="2207525"/>
            <a:ext cx="4827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8584" marR="0" lvl="0" indent="0" algn="l" rtl="0">
              <a:lnSpc>
                <a:spcPct val="100000"/>
              </a:lnSpc>
              <a:spcBef>
                <a:spcPts val="6206"/>
              </a:spcBef>
              <a:spcAft>
                <a:spcPts val="0"/>
              </a:spcAft>
              <a:buClr>
                <a:srgbClr val="000000"/>
              </a:buClr>
              <a:buSzPts val="1596"/>
              <a:buFont typeface="Arial"/>
              <a:buNone/>
            </a:pPr>
            <a:r>
              <a:rPr lang="en" sz="1596" b="0" i="0" u="none" strike="noStrike" cap="none">
                <a:solidFill>
                  <a:srgbClr val="1E22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Winter Scholar Athlete Award </a:t>
            </a:r>
            <a:r>
              <a:rPr lang="en" sz="1598" b="0" i="0" u="none" strike="noStrike" cap="none">
                <a:solidFill>
                  <a:srgbClr val="1E22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Winner</a:t>
            </a:r>
            <a:r>
              <a:rPr lang="en" sz="1596" b="0" i="0" u="none" strike="noStrike" cap="none">
                <a:solidFill>
                  <a:srgbClr val="1E22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2024 </a:t>
            </a:r>
            <a:endParaRPr sz="1596" b="0" i="0" u="none" strike="noStrike" cap="none">
              <a:solidFill>
                <a:srgbClr val="1E22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570" marR="0" lvl="0" indent="0" algn="l" rtl="0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000000"/>
              </a:buClr>
              <a:buSzPts val="1596"/>
              <a:buFont typeface="Arial"/>
              <a:buNone/>
            </a:pPr>
            <a:r>
              <a:rPr lang="en" sz="1596" b="0" i="0" u="none" strike="noStrike" cap="none">
                <a:solidFill>
                  <a:srgbClr val="1E22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Hilton Omaha, Downtown </a:t>
            </a:r>
            <a:endParaRPr sz="1596" b="0" i="0" u="none" strike="noStrike" cap="none">
              <a:solidFill>
                <a:srgbClr val="1E22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570" marR="0" lvl="0" indent="0" algn="l" rtl="0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rgbClr val="000000"/>
              </a:buClr>
              <a:buSzPts val="1596"/>
              <a:buFont typeface="Arial"/>
              <a:buNone/>
            </a:pPr>
            <a:r>
              <a:rPr lang="en" sz="1596" b="0" i="0" u="none" strike="noStrike" cap="none">
                <a:solidFill>
                  <a:srgbClr val="1E22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1001 Cass St </a:t>
            </a:r>
            <a:endParaRPr sz="1596" b="0" i="0" u="none" strike="noStrike" cap="none">
              <a:solidFill>
                <a:srgbClr val="1E22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3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1"/>
          <p:cNvSpPr/>
          <p:nvPr/>
        </p:nvSpPr>
        <p:spPr>
          <a:xfrm>
            <a:off x="3947550" y="3545000"/>
            <a:ext cx="1424400" cy="652500"/>
          </a:xfrm>
          <a:prstGeom prst="rect">
            <a:avLst/>
          </a:prstGeom>
          <a:solidFill>
            <a:srgbClr val="FFF8EC"/>
          </a:solidFill>
          <a:ln w="9525" cap="flat" cmpd="sng">
            <a:solidFill>
              <a:srgbClr val="FFF8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978" y="0"/>
            <a:ext cx="39600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c76b7dac77_0_37"/>
          <p:cNvSpPr txBox="1">
            <a:spLocks noGrp="1"/>
          </p:cNvSpPr>
          <p:nvPr>
            <p:ph type="title"/>
          </p:nvPr>
        </p:nvSpPr>
        <p:spPr>
          <a:xfrm>
            <a:off x="720000" y="6162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Mynor Strong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g2c76b7dac77_0_37"/>
          <p:cNvSpPr txBox="1"/>
          <p:nvPr/>
        </p:nvSpPr>
        <p:spPr>
          <a:xfrm>
            <a:off x="394525" y="387525"/>
            <a:ext cx="78612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Basketball</a:t>
            </a: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0" name="Google Shape;420;g2c76b7dac77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100" y="3643650"/>
            <a:ext cx="1695400" cy="16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2c76b7dac77_0_37"/>
          <p:cNvSpPr txBox="1"/>
          <p:nvPr/>
        </p:nvSpPr>
        <p:spPr>
          <a:xfrm>
            <a:off x="186175" y="1250700"/>
            <a:ext cx="6600600" cy="28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-3.39 Rank - 46/379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10th Grade: Academic All-State Varsity Basketball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Varsity Starter, led the team in steals, 2nd place on team for scoring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Varsity starter, Team Captain, led the team in scoring, #3 in state scoring, led team in assists, Top 10 in state for assists, led team in steals, Top #1 in state for 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steals, 2023 District Champions, State Qualifier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2" name="Google Shape;422;g2c76b7dac77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4775" y="1377050"/>
            <a:ext cx="2078474" cy="346412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2c76b7dac77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254" y="0"/>
            <a:ext cx="397349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g2c76b7dac77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89725"/>
            <a:ext cx="1350251" cy="11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2c76b7dac77_0_14"/>
          <p:cNvSpPr txBox="1">
            <a:spLocks noGrp="1"/>
          </p:cNvSpPr>
          <p:nvPr>
            <p:ph type="title"/>
          </p:nvPr>
        </p:nvSpPr>
        <p:spPr>
          <a:xfrm>
            <a:off x="720000" y="6162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Kate Stevens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4" name="Google Shape;434;g2c76b7dac77_0_14"/>
          <p:cNvSpPr txBox="1"/>
          <p:nvPr/>
        </p:nvSpPr>
        <p:spPr>
          <a:xfrm>
            <a:off x="484400" y="395325"/>
            <a:ext cx="75561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Swimming</a:t>
            </a:r>
            <a:endParaRPr sz="1600" b="0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Google Shape;435;g2c76b7dac77_0_14"/>
          <p:cNvSpPr txBox="1"/>
          <p:nvPr/>
        </p:nvSpPr>
        <p:spPr>
          <a:xfrm>
            <a:off x="484400" y="1063500"/>
            <a:ext cx="6168600" cy="28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2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- 3.99</a:t>
            </a:r>
            <a:endParaRPr sz="18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2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Individual State Champion, Team State Champion, 3x School records, NISCA All-american, Metro Conference All-American, All Academic, NCPA Academic All-State, Metro Conference Individual + Team Champion</a:t>
            </a:r>
            <a:endParaRPr sz="18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2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Relay State Champion, Team State Champion, rebroke 2 school relay records, NISCA All-	american, Metro Conference All-American, 3x 	Metro Champion +       </a:t>
            </a:r>
            <a:endParaRPr sz="18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	new meet record, Team Co-Captain </a:t>
            </a:r>
            <a:endParaRPr sz="1700" b="0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6" name="Google Shape;436;g2c76b7dac77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2925" y="1525675"/>
            <a:ext cx="2104300" cy="248923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5642" y="0"/>
            <a:ext cx="391271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3575" y="3797175"/>
            <a:ext cx="1544225" cy="154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17"/>
          <p:cNvSpPr txBox="1">
            <a:spLocks noGrp="1"/>
          </p:cNvSpPr>
          <p:nvPr>
            <p:ph type="title"/>
          </p:nvPr>
        </p:nvSpPr>
        <p:spPr>
          <a:xfrm>
            <a:off x="720000" y="626150"/>
            <a:ext cx="7704000" cy="4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Nikolas Keuser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17"/>
          <p:cNvSpPr txBox="1"/>
          <p:nvPr/>
        </p:nvSpPr>
        <p:spPr>
          <a:xfrm>
            <a:off x="258600" y="363975"/>
            <a:ext cx="86268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Swimming</a:t>
            </a: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p17"/>
          <p:cNvSpPr txBox="1"/>
          <p:nvPr/>
        </p:nvSpPr>
        <p:spPr>
          <a:xfrm>
            <a:off x="414850" y="1071850"/>
            <a:ext cx="6461400" cy="3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100"/>
              <a:buFont typeface="Times New Roman"/>
              <a:buChar char="★"/>
            </a:pPr>
            <a:r>
              <a:rPr lang="en" sz="17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- 3.56		  </a:t>
            </a:r>
            <a:endParaRPr sz="17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100"/>
              <a:buFont typeface="Times New Roman"/>
              <a:buChar char="★"/>
            </a:pPr>
            <a:r>
              <a:rPr lang="en" sz="17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10th Grade:  Metro Finalist + 50 free Champion, State Qualifier + Top 3 Finalist, 100 Breast School Record, 100 Breast All-American, 100 Breast Jr. Nationals Qualifier + Finalist</a:t>
            </a:r>
            <a:endParaRPr sz="17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100"/>
              <a:buFont typeface="Times New Roman"/>
              <a:buChar char="★"/>
            </a:pPr>
            <a:r>
              <a:rPr lang="en" sz="17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11th Grade: Metro Finalist, State Qualifier + Top 3 Finalist, 100 Breast School Record, 100 Breast All-American, 100 Breast Jr. Nationals Qualifier + Finalist</a:t>
            </a:r>
            <a:endParaRPr sz="17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100"/>
              <a:buFont typeface="Times New Roman"/>
              <a:buChar char="★"/>
            </a:pPr>
            <a:r>
              <a:rPr lang="en" sz="17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Metro Champion, State Champion 100 Breast, Runner-up in 50 Free, 100 Breast School Record, 50 Free 	Record, 100 Breast All-American, 100 Breast Jr. 		Nationals Qualifier + Finalist</a:t>
            </a:r>
            <a:endParaRPr sz="17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0" name="Google Shape;450;p17"/>
          <p:cNvPicPr preferRelativeResize="0"/>
          <p:nvPr/>
        </p:nvPicPr>
        <p:blipFill rotWithShape="1">
          <a:blip r:embed="rId4">
            <a:alphaModFix/>
          </a:blip>
          <a:srcRect r="22298"/>
          <a:stretch/>
        </p:blipFill>
        <p:spPr>
          <a:xfrm>
            <a:off x="6563700" y="2804825"/>
            <a:ext cx="2165450" cy="19395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798" y="0"/>
            <a:ext cx="39484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3"/>
          <p:cNvSpPr txBox="1">
            <a:spLocks noGrp="1"/>
          </p:cNvSpPr>
          <p:nvPr>
            <p:ph type="title"/>
          </p:nvPr>
        </p:nvSpPr>
        <p:spPr>
          <a:xfrm>
            <a:off x="720000" y="7707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Hannah O’Neal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" name="Google Shape;461;p13"/>
          <p:cNvSpPr txBox="1"/>
          <p:nvPr/>
        </p:nvSpPr>
        <p:spPr>
          <a:xfrm>
            <a:off x="898500" y="451350"/>
            <a:ext cx="73470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Bowling</a:t>
            </a: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2" name="Google Shape;46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325" y="4036375"/>
            <a:ext cx="3011649" cy="110712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3"/>
          <p:cNvSpPr txBox="1"/>
          <p:nvPr/>
        </p:nvSpPr>
        <p:spPr>
          <a:xfrm>
            <a:off x="186325" y="1158525"/>
            <a:ext cx="6195000" cy="30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2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- 4.0</a:t>
            </a:r>
            <a:endParaRPr sz="18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2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10th Grade: Varsity Letter</a:t>
            </a:r>
            <a:endParaRPr sz="18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2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Varsity Letter, Captain, All Tournament team for Millard North NCPA Academic All-State Award, 4th place at Districts, State Qualifier</a:t>
            </a:r>
            <a:endParaRPr sz="18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2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Varsity Letter, Captain, All Tournament team for Millard North NCPA Academic All-State Award, 4th at Metros, 3rd at Districts, 8th at State, 			School Record – 192 score.</a:t>
            </a: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4" name="Google Shape;46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326" y="2806300"/>
            <a:ext cx="2565039" cy="206374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145" y="0"/>
            <a:ext cx="39257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9"/>
          <p:cNvSpPr txBox="1">
            <a:spLocks noGrp="1"/>
          </p:cNvSpPr>
          <p:nvPr>
            <p:ph type="title"/>
          </p:nvPr>
        </p:nvSpPr>
        <p:spPr>
          <a:xfrm>
            <a:off x="720000" y="562975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Faith Renshaw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5" name="Google Shape;475;p9"/>
          <p:cNvSpPr txBox="1"/>
          <p:nvPr/>
        </p:nvSpPr>
        <p:spPr>
          <a:xfrm>
            <a:off x="440550" y="352600"/>
            <a:ext cx="7861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Bowling</a:t>
            </a: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6" name="Google Shape;476;p9" descr="resources.finalsite.net/images/f_auto,q_auto/v1647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850" y="3846550"/>
            <a:ext cx="1161375" cy="12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9"/>
          <p:cNvSpPr txBox="1"/>
          <p:nvPr/>
        </p:nvSpPr>
        <p:spPr>
          <a:xfrm>
            <a:off x="589775" y="1119350"/>
            <a:ext cx="6600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- 4.0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10th Grade: Team State Champion, 6th place State individual, 2nd Team All District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Co-Captain, Team State Champion, State Individual qualifier , LC Girls High Game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Captain, 4th Place Team State, 5th place Individual, 1st Team all district, 1st Team All State, 	KMA Al-State girls 2A Team, KMA girls All Senior 	Team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8" name="Google Shape;47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4325" y="2492325"/>
            <a:ext cx="1834875" cy="23127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455" y="0"/>
            <a:ext cx="394309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g2c76b7dac77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901" y="0"/>
            <a:ext cx="39541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1"/>
          <p:cNvSpPr txBox="1">
            <a:spLocks noGrp="1"/>
          </p:cNvSpPr>
          <p:nvPr>
            <p:ph type="title"/>
          </p:nvPr>
        </p:nvSpPr>
        <p:spPr>
          <a:xfrm>
            <a:off x="720000" y="6924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Martha Hinneh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" name="Google Shape;489;p11"/>
          <p:cNvSpPr txBox="1"/>
          <p:nvPr/>
        </p:nvSpPr>
        <p:spPr>
          <a:xfrm>
            <a:off x="524675" y="286750"/>
            <a:ext cx="77040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Wrestling</a:t>
            </a: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0" name="Google Shape;490;p11"/>
          <p:cNvPicPr preferRelativeResize="0"/>
          <p:nvPr/>
        </p:nvPicPr>
        <p:blipFill rotWithShape="1">
          <a:blip r:embed="rId3">
            <a:alphaModFix/>
          </a:blip>
          <a:srcRect r="72823"/>
          <a:stretch/>
        </p:blipFill>
        <p:spPr>
          <a:xfrm>
            <a:off x="80325" y="3529025"/>
            <a:ext cx="1368776" cy="174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1"/>
          <p:cNvSpPr txBox="1"/>
          <p:nvPr/>
        </p:nvSpPr>
        <p:spPr>
          <a:xfrm>
            <a:off x="419625" y="1326900"/>
            <a:ext cx="6198000" cy="28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- 3.52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10th Grade:  Omaha Metro Girl of the Week, 4th at Districts, Metro Champion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3rd at NSAA State, 2nd at NSAA Districts, 1st at Metros, 2nd Southern Plains Regionals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3rd at Council Bluffs Classic, 2nd at Metros, 	Omaha Metro Girl of the Week, 1st at NSAA 	Districts, NSAA State Champion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2" name="Google Shape;49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7625" y="1326900"/>
            <a:ext cx="2191574" cy="3511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48" y="0"/>
            <a:ext cx="39239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1"/>
          <p:cNvSpPr txBox="1">
            <a:spLocks noGrp="1"/>
          </p:cNvSpPr>
          <p:nvPr>
            <p:ph type="title"/>
          </p:nvPr>
        </p:nvSpPr>
        <p:spPr>
          <a:xfrm>
            <a:off x="720000" y="6162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Ann Marie Meiman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3" name="Google Shape;503;p21"/>
          <p:cNvSpPr txBox="1"/>
          <p:nvPr/>
        </p:nvSpPr>
        <p:spPr>
          <a:xfrm>
            <a:off x="440550" y="359750"/>
            <a:ext cx="7861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Wrestling</a:t>
            </a: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4" name="Google Shape;50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41800"/>
            <a:ext cx="1900900" cy="19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1"/>
          <p:cNvSpPr txBox="1"/>
          <p:nvPr/>
        </p:nvSpPr>
        <p:spPr>
          <a:xfrm>
            <a:off x="263325" y="1172175"/>
            <a:ext cx="6536400" cy="28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-3.94 Rank: 6/379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10th Grade: District Champion, 5th place at State, School Record 27-6, Academic All-State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District Champion, 4th place at State, School Record 31-3, Academic All-State, Team Captain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District Champion, State Champion, School 		Record 41-1, planning to be on Team 		Nebraska’s national team -Summer 2024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6" name="Google Shape;50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2700" y="2721850"/>
            <a:ext cx="2243809" cy="20637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g2c76b7dac77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008" y="0"/>
            <a:ext cx="391598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"/>
          <p:cNvSpPr txBox="1">
            <a:spLocks noGrp="1"/>
          </p:cNvSpPr>
          <p:nvPr>
            <p:ph type="title"/>
          </p:nvPr>
        </p:nvSpPr>
        <p:spPr>
          <a:xfrm>
            <a:off x="720000" y="760775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Cadyn Coyle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7" name="Google Shape;517;p3"/>
          <p:cNvSpPr txBox="1"/>
          <p:nvPr/>
        </p:nvSpPr>
        <p:spPr>
          <a:xfrm>
            <a:off x="807450" y="385875"/>
            <a:ext cx="75291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Wrestling</a:t>
            </a: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8" name="Google Shape;5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46025"/>
            <a:ext cx="1597476" cy="159747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"/>
          <p:cNvSpPr txBox="1"/>
          <p:nvPr/>
        </p:nvSpPr>
        <p:spPr>
          <a:xfrm>
            <a:off x="315450" y="1395274"/>
            <a:ext cx="6119700" cy="21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- 3.3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10th Grade: State Runner-Up, 3rd Place at Fargo Nationals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State Champion, Fargo National Champion, Preseason Nationals Runner Up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State Champion</a:t>
            </a:r>
            <a:endParaRPr sz="1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0" name="Google Shape;520;p3"/>
          <p:cNvPicPr preferRelativeResize="0"/>
          <p:nvPr/>
        </p:nvPicPr>
        <p:blipFill rotWithShape="1">
          <a:blip r:embed="rId4">
            <a:alphaModFix/>
          </a:blip>
          <a:srcRect l="21537" t="7054"/>
          <a:stretch/>
        </p:blipFill>
        <p:spPr>
          <a:xfrm>
            <a:off x="6226925" y="2237225"/>
            <a:ext cx="2487124" cy="25338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g2c76b7dac77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938" y="24100"/>
            <a:ext cx="39641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9"/>
          <p:cNvSpPr txBox="1">
            <a:spLocks noGrp="1"/>
          </p:cNvSpPr>
          <p:nvPr>
            <p:ph type="title"/>
          </p:nvPr>
        </p:nvSpPr>
        <p:spPr>
          <a:xfrm>
            <a:off x="2685600" y="705400"/>
            <a:ext cx="37728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Caeden Olin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p19"/>
          <p:cNvSpPr txBox="1"/>
          <p:nvPr/>
        </p:nvSpPr>
        <p:spPr>
          <a:xfrm>
            <a:off x="396900" y="384875"/>
            <a:ext cx="80271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Wrestling</a:t>
            </a: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2" name="Google Shape;53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2600" y="3486475"/>
            <a:ext cx="1820350" cy="18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19"/>
          <p:cNvSpPr txBox="1"/>
          <p:nvPr/>
        </p:nvSpPr>
        <p:spPr>
          <a:xfrm>
            <a:off x="250325" y="1324200"/>
            <a:ext cx="6406200" cy="24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- 3.7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10th Grade: 2nd at State (182), Metro Champion (182)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State Champion (195), Metro Champion (195), nationally ranked top 20 (195)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State Champion (215), Cheesehead Invite Champion (215), Metro Champion (215), nationally ranked top 25 (215)</a:t>
            </a:r>
            <a:endParaRPr sz="140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4" name="Google Shape;5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7550" y="1768375"/>
            <a:ext cx="2130600" cy="294453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5" y="4187113"/>
            <a:ext cx="1909951" cy="84251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3"/>
          <p:cNvSpPr txBox="1">
            <a:spLocks noGrp="1"/>
          </p:cNvSpPr>
          <p:nvPr>
            <p:ph type="title"/>
          </p:nvPr>
        </p:nvSpPr>
        <p:spPr>
          <a:xfrm>
            <a:off x="720000" y="7956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Peyton McCabe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" name="Google Shape;364;p23"/>
          <p:cNvSpPr txBox="1"/>
          <p:nvPr/>
        </p:nvSpPr>
        <p:spPr>
          <a:xfrm>
            <a:off x="558450" y="472150"/>
            <a:ext cx="80271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Basketball</a:t>
            </a: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5" name="Google Shape;365;p23"/>
          <p:cNvSpPr txBox="1"/>
          <p:nvPr/>
        </p:nvSpPr>
        <p:spPr>
          <a:xfrm>
            <a:off x="260650" y="1188500"/>
            <a:ext cx="6486300" cy="3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marR="0" lvl="0" indent="-285765" algn="l" rtl="0">
              <a:lnSpc>
                <a:spcPct val="10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9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- 3.96 </a:t>
            </a:r>
            <a:endParaRPr sz="18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8576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9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9th Grade: Qualified for State, First Team All Conference</a:t>
            </a:r>
            <a:endParaRPr sz="18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8576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9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10th Grade: Class B State Runner-Up, Broke school record for points in a game, First Team All Conference</a:t>
            </a:r>
            <a:endParaRPr sz="18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8576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9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Class B State Runner-Up, NE All Class Second Team, NE Class B First Team, broke 1,000 career points, broke school record for most career points</a:t>
            </a:r>
            <a:endParaRPr sz="18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8576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900"/>
              <a:buFont typeface="Times New Roman"/>
              <a:buChar char="★"/>
            </a:pP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Class B State Runner-Up, 3rd All Time NE HS</a:t>
            </a:r>
            <a:r>
              <a:rPr lang="en" sz="1800" b="1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basketball for made 3-pointers in a career, signed to Drake University </a:t>
            </a:r>
            <a:endParaRPr sz="18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6" name="Google Shape;36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5075" y="2226350"/>
            <a:ext cx="1909950" cy="249595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901" y="0"/>
            <a:ext cx="39541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76b7dac77_0_24"/>
          <p:cNvSpPr txBox="1">
            <a:spLocks noGrp="1"/>
          </p:cNvSpPr>
          <p:nvPr>
            <p:ph type="title"/>
          </p:nvPr>
        </p:nvSpPr>
        <p:spPr>
          <a:xfrm>
            <a:off x="720000" y="79425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Caleb Benning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g2c76b7dac77_0_24"/>
          <p:cNvSpPr txBox="1"/>
          <p:nvPr/>
        </p:nvSpPr>
        <p:spPr>
          <a:xfrm>
            <a:off x="720000" y="523700"/>
            <a:ext cx="770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Basketball</a:t>
            </a: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8" name="Google Shape;378;g2c76b7dac77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00" y="4124275"/>
            <a:ext cx="1274000" cy="10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2c76b7dac77_0_24"/>
          <p:cNvSpPr txBox="1"/>
          <p:nvPr/>
        </p:nvSpPr>
        <p:spPr>
          <a:xfrm>
            <a:off x="432625" y="1428750"/>
            <a:ext cx="6600600" cy="213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- 3.77 Rank: 162/547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10th Grade: All State, All Metro, All Nebraska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All State, All Metro, All Nebraska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All State Captain, All Metro, All Nebraska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0" name="Google Shape;380;g2c76b7dac77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7925" y="2088649"/>
            <a:ext cx="1981275" cy="275875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6655" y="0"/>
            <a:ext cx="395069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c76b7dac77_0_4"/>
          <p:cNvSpPr txBox="1">
            <a:spLocks noGrp="1"/>
          </p:cNvSpPr>
          <p:nvPr>
            <p:ph type="title"/>
          </p:nvPr>
        </p:nvSpPr>
        <p:spPr>
          <a:xfrm>
            <a:off x="733025" y="674475"/>
            <a:ext cx="75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Neal Mosser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g2c76b7dac77_0_4"/>
          <p:cNvSpPr txBox="1"/>
          <p:nvPr/>
        </p:nvSpPr>
        <p:spPr>
          <a:xfrm>
            <a:off x="294425" y="417088"/>
            <a:ext cx="83868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Basketball</a:t>
            </a: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2" name="Google Shape;392;g2c76b7dac77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10203"/>
            <a:ext cx="3129601" cy="1150497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2c76b7dac77_0_4"/>
          <p:cNvSpPr txBox="1"/>
          <p:nvPr/>
        </p:nvSpPr>
        <p:spPr>
          <a:xfrm>
            <a:off x="294425" y="1179900"/>
            <a:ext cx="6600600" cy="2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845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100"/>
              <a:buFont typeface="Times New Roman"/>
              <a:buChar char="★"/>
            </a:pPr>
            <a:r>
              <a:rPr lang="en" sz="17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-3.7</a:t>
            </a:r>
            <a:endParaRPr sz="17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100"/>
              <a:buFont typeface="Times New Roman"/>
              <a:buChar char="★"/>
            </a:pPr>
            <a:r>
              <a:rPr lang="en" sz="17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10th Grade: State Championship, School record - 3pts made in a game (7)</a:t>
            </a:r>
            <a:endParaRPr sz="17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100"/>
              <a:buFont typeface="Times New Roman"/>
              <a:buChar char="★"/>
            </a:pPr>
            <a:r>
              <a:rPr lang="en" sz="17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Team Captain, State Runner-Up, school record - free throw % in a season (90.9%), Basketball Leadership Council, All Metro 3rd Team, All Class State Tournament Team, Class A State Tournament Team, only Class A 50/40/90 shooter</a:t>
            </a:r>
            <a:endParaRPr sz="17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100"/>
              <a:buFont typeface="Times New Roman"/>
              <a:buChar char="★"/>
            </a:pPr>
            <a:r>
              <a:rPr lang="en" sz="17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school record - 3pt made career @ 195+, WOWT 	Athlete of the Week, Team Captain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4" name="Google Shape;394;g2c76b7dac77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5024" y="804700"/>
            <a:ext cx="1863466" cy="398350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8255" y="0"/>
            <a:ext cx="392749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"/>
          <p:cNvSpPr txBox="1">
            <a:spLocks noGrp="1"/>
          </p:cNvSpPr>
          <p:nvPr>
            <p:ph type="title"/>
          </p:nvPr>
        </p:nvSpPr>
        <p:spPr>
          <a:xfrm>
            <a:off x="720000" y="692400"/>
            <a:ext cx="7704000" cy="50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Landon Pokorski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5" name="Google Shape;405;p5"/>
          <p:cNvSpPr txBox="1"/>
          <p:nvPr/>
        </p:nvSpPr>
        <p:spPr>
          <a:xfrm>
            <a:off x="493800" y="450700"/>
            <a:ext cx="8156400" cy="67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Selected for Outstanding Scholarship and Achievement in the Sport of Basketball</a:t>
            </a:r>
            <a:endParaRPr sz="14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6" name="Google Shape;40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100" y="3840525"/>
            <a:ext cx="1302974" cy="130297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"/>
          <p:cNvSpPr txBox="1"/>
          <p:nvPr/>
        </p:nvSpPr>
        <p:spPr>
          <a:xfrm>
            <a:off x="363575" y="1123950"/>
            <a:ext cx="63588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2064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Academics: GPA - 3.0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10th Grade: 2nd Team Super State, 3rd Team All Nebraska, 2nd Team All Metro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Grade: 1st Team All Nebraska, 1st Team Super State, 1st Tea, All Metro, State Semi-Finalist, 1,000 points surpassed, 1st Team State Tournament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0500"/>
              </a:buClr>
              <a:buSzPts val="1300"/>
              <a:buFont typeface="Times New Roman"/>
              <a:buChar char="★"/>
            </a:pP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Grade: KETV Athlete of the Week, Gretna All Time Leading Scorer + All Time Assist Leader (other awards    </a:t>
            </a:r>
            <a:endParaRPr sz="1900" b="1" i="0" u="none" strike="noStrike" cap="none">
              <a:solidFill>
                <a:srgbClr val="0505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en" sz="1900" b="1" i="0" u="none" strike="noStrike" cap="none">
                <a:solidFill>
                  <a:srgbClr val="0505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announced)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8" name="Google Shape;40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3525" y="980725"/>
            <a:ext cx="1904550" cy="37533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olden Awards Ceremony MK Plan by Slidesgo">
  <a:themeElements>
    <a:clrScheme name="Simple Light">
      <a:dk1>
        <a:srgbClr val="000000"/>
      </a:dk1>
      <a:lt1>
        <a:srgbClr val="FFF9F0"/>
      </a:lt1>
      <a:dk2>
        <a:srgbClr val="555555"/>
      </a:dk2>
      <a:lt2>
        <a:srgbClr val="ADA395"/>
      </a:lt2>
      <a:accent1>
        <a:srgbClr val="FFE0AD"/>
      </a:accent1>
      <a:accent2>
        <a:srgbClr val="FBAA2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966</Words>
  <Application>Microsoft Office PowerPoint</Application>
  <PresentationFormat>On-screen Show (16:9)</PresentationFormat>
  <Paragraphs>86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Times New Roman</vt:lpstr>
      <vt:lpstr>Barlow</vt:lpstr>
      <vt:lpstr>Cormorant Garamond</vt:lpstr>
      <vt:lpstr>Poller One</vt:lpstr>
      <vt:lpstr>Golden Awards Ceremony MK Plan by Slidesgo</vt:lpstr>
      <vt:lpstr>GREATER OMAHA SPORTS COMMITTEE</vt:lpstr>
      <vt:lpstr>Slide 2</vt:lpstr>
      <vt:lpstr>Peyton McCabe</vt:lpstr>
      <vt:lpstr>Slide 4</vt:lpstr>
      <vt:lpstr>Caleb Benning</vt:lpstr>
      <vt:lpstr>Slide 6</vt:lpstr>
      <vt:lpstr>Neal Mosser</vt:lpstr>
      <vt:lpstr>Slide 8</vt:lpstr>
      <vt:lpstr>Landon Pokorski</vt:lpstr>
      <vt:lpstr>Slide 10</vt:lpstr>
      <vt:lpstr>Mynor Strong</vt:lpstr>
      <vt:lpstr>Slide 12</vt:lpstr>
      <vt:lpstr>Kate Stevens</vt:lpstr>
      <vt:lpstr>Slide 14</vt:lpstr>
      <vt:lpstr>Nikolas Keuser</vt:lpstr>
      <vt:lpstr>Slide 16</vt:lpstr>
      <vt:lpstr>Hannah O’Neal</vt:lpstr>
      <vt:lpstr>Slide 18</vt:lpstr>
      <vt:lpstr>Faith Renshaw</vt:lpstr>
      <vt:lpstr>Slide 20</vt:lpstr>
      <vt:lpstr>Martha Hinneh</vt:lpstr>
      <vt:lpstr>Slide 22</vt:lpstr>
      <vt:lpstr>Ann Marie Meiman</vt:lpstr>
      <vt:lpstr>Slide 24</vt:lpstr>
      <vt:lpstr>Cadyn Coyle</vt:lpstr>
      <vt:lpstr>Slide 26</vt:lpstr>
      <vt:lpstr>Caeden Olin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GREATER OMAHA SPORTS COMMITTEE</dc:title>
  <dc:creator>Bob Mancuso</dc:creator>
  <cp:lastModifiedBy>NSG</cp:lastModifiedBy>
  <cp:revision>2</cp:revision>
  <dcterms:modified xsi:type="dcterms:W3CDTF">2024-04-03T20:00:52Z</dcterms:modified>
</cp:coreProperties>
</file>